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5" r:id="rId4"/>
    <p:sldMasterId id="21474837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y="5143500" cx="9144000"/>
  <p:notesSz cx="6858000" cy="9144000"/>
  <p:embeddedFontLst>
    <p:embeddedFont>
      <p:font typeface="Roboto"/>
      <p:regular r:id="rId81"/>
      <p:bold r:id="rId82"/>
      <p:italic r:id="rId83"/>
      <p:boldItalic r:id="rId84"/>
    </p:embeddedFont>
    <p:embeddedFont>
      <p:font typeface="Comfortaa"/>
      <p:regular r:id="rId85"/>
      <p:bold r:id="rId86"/>
    </p:embeddedFont>
    <p:embeddedFont>
      <p:font typeface="Open Sans"/>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90" Type="http://schemas.openxmlformats.org/officeDocument/2006/relationships/font" Target="fonts/OpenSans-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Roboto-boldItalic.fntdata"/><Relationship Id="rId83" Type="http://schemas.openxmlformats.org/officeDocument/2006/relationships/font" Target="fonts/Roboto-italic.fntdata"/><Relationship Id="rId86" Type="http://schemas.openxmlformats.org/officeDocument/2006/relationships/font" Target="fonts/Comfortaa-bold.fntdata"/><Relationship Id="rId85" Type="http://schemas.openxmlformats.org/officeDocument/2006/relationships/font" Target="fonts/Comfortaa-regular.fntdata"/><Relationship Id="rId88" Type="http://schemas.openxmlformats.org/officeDocument/2006/relationships/font" Target="fonts/OpenSans-bold.fntdata"/><Relationship Id="rId87" Type="http://schemas.openxmlformats.org/officeDocument/2006/relationships/font" Target="fonts/OpenSans-regular.fntdata"/><Relationship Id="rId89" Type="http://schemas.openxmlformats.org/officeDocument/2006/relationships/font" Target="fonts/OpenSans-italic.fntdata"/><Relationship Id="rId80" Type="http://schemas.openxmlformats.org/officeDocument/2006/relationships/slide" Target="slides/slide74.xml"/><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license@interfaceware.com"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10e9c5e5161_1_1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g10e9c5e5161_1_11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spcBef>
                <a:spcPts val="0"/>
              </a:spcBef>
              <a:spcAft>
                <a:spcPts val="0"/>
              </a:spcAft>
              <a:buClr>
                <a:schemeClr val="dk1"/>
              </a:buClr>
              <a:buSzPts val="1400"/>
              <a:buFont typeface="Arial"/>
              <a:buNone/>
            </a:pPr>
            <a:r>
              <a:t/>
            </a:r>
            <a:endParaRPr/>
          </a:p>
        </p:txBody>
      </p:sp>
      <p:sp>
        <p:nvSpPr>
          <p:cNvPr id="1217" name="Google Shape;1217;g10e9c5e5161_1_11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10e93c3e5ac_0_7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10e93c3e5ac_0_7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10e93c3e5ac_0_7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10e93c3e5ac_0_7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10e93c3e5ac_0_7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10e93c3e5ac_0_7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10e93c3e5ac_0_7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10e93c3e5ac_0_7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10ff7348c32_0_2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10ff7348c32_0_2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Now it’s time for a quick survey! Out of curiosity, How are your Iguana files organized?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Options -</a:t>
            </a:r>
            <a:endParaRPr sz="1400">
              <a:solidFill>
                <a:schemeClr val="dk1"/>
              </a:solidFill>
            </a:endParaRPr>
          </a:p>
          <a:p>
            <a:pPr indent="0" lvl="0" marL="0" rtl="0" algn="l">
              <a:spcBef>
                <a:spcPts val="0"/>
              </a:spcBef>
              <a:spcAft>
                <a:spcPts val="0"/>
              </a:spcAft>
              <a:buNone/>
            </a:pPr>
            <a:r>
              <a:rPr lang="en" sz="1400">
                <a:solidFill>
                  <a:schemeClr val="dk1"/>
                </a:solidFill>
              </a:rPr>
              <a:t>Installation, Configuration and log files are all within one directory</a:t>
            </a:r>
            <a:endParaRPr sz="1400">
              <a:solidFill>
                <a:schemeClr val="dk1"/>
              </a:solidFill>
            </a:endParaRPr>
          </a:p>
          <a:p>
            <a:pPr indent="0" lvl="0" marL="0" rtl="0" algn="l">
              <a:spcBef>
                <a:spcPts val="0"/>
              </a:spcBef>
              <a:spcAft>
                <a:spcPts val="0"/>
              </a:spcAft>
              <a:buNone/>
            </a:pPr>
            <a:r>
              <a:rPr lang="en" sz="1400">
                <a:solidFill>
                  <a:schemeClr val="dk1"/>
                </a:solidFill>
              </a:rPr>
              <a:t>Installation, Configuration, and log files are separate from one another</a:t>
            </a:r>
            <a:endParaRPr sz="1400">
              <a:solidFill>
                <a:schemeClr val="dk1"/>
              </a:solidFill>
            </a:endParaRPr>
          </a:p>
          <a:p>
            <a:pPr indent="0" lvl="0" marL="0" rtl="0" algn="l">
              <a:spcBef>
                <a:spcPts val="0"/>
              </a:spcBef>
              <a:spcAft>
                <a:spcPts val="0"/>
              </a:spcAft>
              <a:buNone/>
            </a:pPr>
            <a:r>
              <a:rPr lang="en" sz="1400">
                <a:solidFill>
                  <a:schemeClr val="dk1"/>
                </a:solidFill>
              </a:rPr>
              <a:t>Installation and Configuration files are all within one folder and the log files are in a separate directory</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110fd019a19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5" name="Google Shape;1375;g110fd019a19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And that leads us to our next topic of discussion! Upgrading your Iguana instance is a very important step in ensuring to improve efficiency, productivity, security and staying up to date with all the new features and enhancements.Those who are running legacy versions may want to take advantage of our latest Iguana functionalities but are sometimes hesitate to upgrade due to either time, or complexity of their current architecture.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In this section I will be highlighting some of the major differences when upgrading from legacy Iguana versions versus an Iguana 6 instance and the risks you may face. You will also learn different approaches and strategies to take when moving from one instance to another. The will help you understand how simple the overall workflow is and prevent you from running into issues during an upgrade/migration.</a:t>
            </a:r>
            <a:endParaRPr sz="14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10e93c3e5ac_0_7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10e93c3e5ac_0_7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the configuration files are crucial during an upgrade/ migration process because it stores all the channels configurations, Lua scripts and data used to run your current interface. These configuration files should never be modified as it could lead to an Iguana repository corruption. In legacy Iguana versions, the main two files to keep an eye out for is the IguanaConfiguration.xml and vcs_repo.sqlite; whereas in version 6, it’s the IguanaMainRepo. Understanding the importance of these files will allow you to safely maintain Iguana and make future upgrades a piece of cake.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10e93c3e5ac_0_7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9" name="Google Shape;1419;g10e93c3e5ac_0_7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Upgrading from a legacy Iguana version to Iguana 6 is much like any other upgrade, with one exception. When Iguana starts for the first time it needs to convert the repository from Fossil to Git. This means that it will take a little longer during startup. In general, for most servers it’ll just be a few seconds, and you probably won’t even notice. In legacy Iguana versions, the two main configuration files that store all channel configuration and Lua scripts are the Configuration.xml and repo.sqlite. It is crucial to backup these two files and copy them over to the directory where the latest Iguana version is installed in.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10e93c3e5ac_0_80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10e93c3e5ac_0_8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Similarly, when upgrading from an Iguana 6 version, you will first start off by backing up your current Iguana instance. In this case, the main files to backup are your configuration files that’s highlighted in blue in this photo.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Let’s start with the IguanaConfigurationRepo folder. This stores all your channel configurations and the reason you do not need to back this folder up, is because it will get re-generated from scratch from the IguanaMainRepo folder after upgrading. This is why the IguanaMainRepo folder is crucial. If you want to migrate any environment variables configured on the instance, you will need to also backup the IguanaENV text file. Lastly, the data folder is optional to back up and it essentially stores all the sample data from your channels.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Any other database or vmd files can also be backed up depending on your requirements. Now when you’re backing up your logs directory, keep in mind that it’s important to not backup your index and meta folders found within Iguana Logs because it may potentially stop Iguana from functioning since the backup process can put a lock on those files. The meta and index folders will get re-generated on startup. </a:t>
            </a:r>
            <a:endParaRPr sz="14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6" name="Shape 1476"/>
        <p:cNvGrpSpPr/>
        <p:nvPr/>
      </p:nvGrpSpPr>
      <p:grpSpPr>
        <a:xfrm>
          <a:off x="0" y="0"/>
          <a:ext cx="0" cy="0"/>
          <a:chOff x="0" y="0"/>
          <a:chExt cx="0" cy="0"/>
        </a:xfrm>
      </p:grpSpPr>
      <p:sp>
        <p:nvSpPr>
          <p:cNvPr id="1477" name="Google Shape;1477;g10e93c3e5ac_0_7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8" name="Google Shape;1478;g10e93c3e5ac_0_7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Iguana will also re-clone the IguanaConfigurationRepo and edit folders from the IguanaMainRepo when you log into Iguana.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10dc76e262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10dc76e262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So today’s webinar is going to be split into two main sections. During the first half, we’ll be focussing on some of the best practices in Iguana Administration and configuration and during the second half, we’ll be exploring some tips and tricks on developing interfaces. Both these topics will tie into the 5 main factors all users look for when building interfaces. Performance, Security, Reliability, Scalability and Maintenance.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10e93c3e5ac_0_8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9" name="Google Shape;1509;g10e93c3e5ac_0_8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Similarly the migration process is as easy as the upgrading process because you will be moving all your channels and configurations from one server to another. Depending on your organization's needs and requirements, there are two main approaches that can work best for you. That is either the big bang approach or stages approach. It’s important to plan out the migration strategy so that you can prevent any issues occuring.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10e93c3e5ac_0_8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10e93c3e5ac_0_8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With the Big bang approach, you migrate all the interfaces at once to the new environment during a period of downtime. Throughout this process, the interface development are under a "cold freeze" until the migration is complete and goes live.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Say for example, I have a interface with around 20 channels and I’m planning on using the big bang approach to migrate to a new environment. I’ll start off by first setting up a down time date with my team to proceed with this process. Prior to this date, I will install Iguana onto the new server and transfer over my working directory which consists of all my configuration files. Once the time approaches, I will stop my old server, start my new server and turn on all of the channels. Any issues that may come up with the channels or configurations, I will have to troubleshoot during this period of downtime.  </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10e93c3e5ac_0_8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5" name="Google Shape;1555;g10e93c3e5ac_0_8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10e93c3e5ac_0_8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9" name="Google Shape;1579;g10e93c3e5ac_0_8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Stages approach - migrate interfaces in chunks (</a:t>
            </a:r>
            <a:r>
              <a:rPr lang="en" sz="1400">
                <a:solidFill>
                  <a:schemeClr val="dk1"/>
                </a:solidFill>
              </a:rPr>
              <a:t>based on client requirements, interface dependencies, and environment setup</a:t>
            </a:r>
            <a:r>
              <a:rPr lang="en" sz="1400"/>
              <a:t>)</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110fd019a19_1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110fd019a19_1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In this case, let’s say, I’m planning on migrating an instance with over 100 channels. I can choose the stages approach to divide this process into 4 groups preceding by complexity.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First, I’ll migrate new recently configured channels because these channels have probably undergone recent changes and testings so I know exactly how they work and it would be very easy to migrate.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The second stage would include channels that do not have any dependencies on other feeds. This may include channels with LLP components and/or simplified translator scripts.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The third stage would include anything that’s obtaining data from one place to another and may have some less complex dependencies such as connecting to databases, SFTP, HTTP and so on.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And the last stage will include the complex and code heavy channels. This may cover channels that have a far more intense channel structure and configurations such as connecting to a FHIR server. This may take more time, effort and resources to migrate.</a:t>
            </a:r>
            <a:endParaRPr sz="1400">
              <a:solidFill>
                <a:schemeClr val="dk1"/>
              </a:solidFill>
            </a:endParaRPr>
          </a:p>
          <a:p>
            <a:pPr indent="0" lvl="0" marL="0" rtl="0" algn="l">
              <a:spcBef>
                <a:spcPts val="0"/>
              </a:spcBef>
              <a:spcAft>
                <a:spcPts val="0"/>
              </a:spcAft>
              <a:buNone/>
            </a:pPr>
            <a:r>
              <a:t/>
            </a:r>
            <a:endParaRPr sz="14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sz="1400">
                <a:solidFill>
                  <a:schemeClr val="dk1"/>
                </a:solidFill>
                <a:highlight>
                  <a:schemeClr val="lt1"/>
                </a:highlight>
              </a:rPr>
              <a:t>And the last stage will include the complex and code heavy channels. This may cover channels that have a far more intense channel structure and configurations which may take more time, effort and resources to migrate.</a:t>
            </a: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10e93c3e5ac_0_8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10e93c3e5ac_0_8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10ff7348c32_0_3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10ff7348c32_0_3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highlight>
                  <a:schemeClr val="lt1"/>
                </a:highlight>
              </a:rPr>
              <a:t>Also, if you’re planning on migrating using the stages approach, one quick tip is that you take advantage of the channel group option found in Iguana settings to organize your channels. It’s very useful if you have a large number of channels and you want to group them according to your preference prior to migrating.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10e93c3e5ac_0_8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10e93c3e5ac_0_8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that we fully understand Iguana’s installation, upgrade and migration process, you may wonder how you can transfer your channels from one server to another. Iguana now commits all of the channel’s assets into source control, not just Translator scripts. This includes channel configurations, scripts and external resources such as VMDs.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When we export a channel, this all gets packaged together, including the sample data. Now imagine there’s a organization with distributed teams working on multiple Iguana instances, it is a lot easier in this case to share your work with your colleagues. One common way to facilitate the channel import and export process in Iguana is to store your channels through repositories.</a:t>
            </a:r>
            <a:endParaRPr sz="14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10e93c3e5ac_0_8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9" name="Google Shape;1709;g10e93c3e5ac_0_8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Utilizing repositories in Iguana is a great way to share code modules, backup channels and deploy your channels to different environments such as from development to test to production. There are two types of repositories you can set up: A local/shared repository and a git repository.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You can use repositories hosted in local directories on your machine to store Iguana channels. This is a great way to backup channels, or to have a local repository folder that you can then share with your colleagues. Similarly, you can also create a local directory on a Shared Drive. This is useful for sharing code in projects with multiple developers.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 popular choice for working with Git is via cloud based repositories from companies like Bitbucket or Github. </a:t>
            </a: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10e93c3e5ac_0_8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0" name="Google Shape;1740;g10e93c3e5ac_0_8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Configuring a repository in Iguana is fairly simple. Under settings there is an option for you to setup either a local or git repository. If it’s a local repo, you will need to input the path of your local directory whereas, if its a git repo, you will have to enter the URL for that repository. Now, there are different advantages when setting up either a local or remote repo.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10dc76e2620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10dc76e2620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Let’s go ahead and get started with, Iguana Configuration and Administration. This specific section is suitable for those who are managing, maintaining and deploying their Iguana instance whereas, the second half of the webinar, we’ll be getting into developing interfaces which is more suitable for those who are working within the Iguana translator and troubleshooting issues related to performance.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We’ll begin by diving a little deeper into Iguana’s installation process. Now many of you may already know how to install Iguana, but there are actually multiple ways you can do so depending on your needs and requirements.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10e93c3e5ac_0_8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10e93c3e5ac_0_8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accessing these remote repositories will need Authentication. With a remote repo, you are typically going to connect to it by http or ssh connection. If it’s an http connection you will be prompted with a username and password to successfully import and export channels; however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10e93c3e5ac_0_8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9" name="Google Shape;1759;g10e93c3e5ac_0_8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Did you know that you can also use SSH to configure remote repositories? You do have an option to select the ssh protocol instead of the https protocol. Note that you will need to supply the path of the private key you are using with the repository. This is the recommended approach because password authentication is often not as secure especially if you’re uploading your production channels that may contain PHI. With SSH, it is far more difficult to hack as opposed to passwords.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And in my opinion, I find it more convenient to use SSH protocols because they require no password authentication so it makes it very quick and easy for me to access my git repo without having to waste time remembering which password to use. Also, if you are using Github to import/export your channels, it actually no longer accepts password authentication. You will have to setup a token-based authentication such as either OAuth, SSH and so on. </a:t>
            </a:r>
            <a:endParaRPr sz="14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10e93c3e5ac_0_8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10e93c3e5ac_0_8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that you know how to upgrade, install, migrate and deploy your channels from one instance to another, it is also important to understand how the licensing process works.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Through past support inquiries, clients often ask us what things trigger a request for a new license key because sometimes a new Iguana ID can be generated for other reasons. The reason that a new license code is needed is usually because something about the Iguana installation has changed. The most common changes are: The Iguana working directory has changed, Iguana has been re-installed in a different directory, Cloning an Iguana server instance or an expired license key.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Typically, the licensing process is fairly straightforward. After installing Iguana you will have to register and activate the license. However, there are multiple ways in doing so. </a:t>
            </a:r>
            <a:endParaRPr sz="14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10e93c3e5ac_0_8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8" name="Google Shape;1788;g10e93c3e5ac_0_8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g10e93c3e5ac_0_8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3" name="Google Shape;1813;g10e93c3e5ac_0_8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With this approach, if you are a new user to Iguana, you may create a brand new members account and obtain a free trial license key for Iguana and Chameleon. In order to successfully register, the Iguana ID and a description of the license must be provided. For existing members, they can login to their members account to access their licensing details. Now if you’re members account is tied to your organization’s account, you will have the privilege to view all licensing details, activate licenses and may have an option to transfer licenses as well.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10e93c3e5ac_0_8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10e93c3e5ac_0_8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So customers do have the ability to transfer licenses through their members account, if they have the right permissions/ privilege .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This is very helpful in cases when an Iguana ID has changed for your instance. Also, for cases if your organization decides to upgrade, migrate or install Iguana during downtime, having a members account to obtain all licensing details is beneficial. You won’t need to rely on emailing our licenses department or your account manager to activate or transfer licenses.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In case you notice that the transfer license option is greyed out, you can contact our licensing team or account manager to verify your maintenance package.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10e93c3e5ac_0_8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1" name="Google Shape;1841;g10e93c3e5ac_0_8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1" name="Shape 1851"/>
        <p:cNvGrpSpPr/>
        <p:nvPr/>
      </p:nvGrpSpPr>
      <p:grpSpPr>
        <a:xfrm>
          <a:off x="0" y="0"/>
          <a:ext cx="0" cy="0"/>
          <a:chOff x="0" y="0"/>
          <a:chExt cx="0" cy="0"/>
        </a:xfrm>
      </p:grpSpPr>
      <p:sp>
        <p:nvSpPr>
          <p:cNvPr id="1852" name="Google Shape;1852;g10e93c3e5ac_0_9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3" name="Google Shape;1853;g10e93c3e5ac_0_9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Continuing with Iguana Administration and configuration - let’s now get into some debugging and troubleshooting methods that can be useful for you. Did you know you can access Iguana’s debugging information by adding a /debug at the end of the URL when you’re on the Iguana dashboard? </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This page has many different tools for troubleshooting various issues. For example, one common tool that I personally find super useful is viewing your log usage statistics. Here you’ll find useful information such as Log File Usage space, Space Remaining on the Partition, and Partition Capacity. This is very helpful in situations if you ever received a red box error message indicating that the queue index commit system has failed and all your channels stopped because in most cases, the root cause it due to your log files. It’s also useful if you want to monitor your log directory and ensure that it has enough space for your log files because they can be large and there may be spikes in message throughput.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10e93c3e5ac_0_9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5" name="Google Shape;1865;g10e93c3e5ac_0_9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Next is the server columns. If you hover over to the left of your Iguana dashboard you can view a list of channel and server columns? This panel provides a table of information designed to give you instant access to Server Management tasks. By default, some of these options are hidden. If you select them, you can view various information such as CPU usage, memory, message processing rates and so on. These tools will help you troubleshoot and view information about your current interface.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g10e93c3e5ac_0_9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8" name="Google Shape;1878;g10e93c3e5ac_0_9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Again, if you were to select those options, you can view them at the bottom panel of your Iguana dashboard. Another cool selection is enabling Channel info from the server columns. Here, when you click properties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10ff7348c32_0_3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10ff7348c32_0_3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If you head over to our website Interfaceware.com, you can find the latest release of Iguana which is version 6.1.4. However, did you know that you have access to various versions of Iguana and Chameleon through our public download site dl.interfaceware.com. Here, you can find an executable or manual installed packages for previous versions of Iguana and Chameleon for either a Windows, Linux or Mac OS. Now this website is super helpful for those who are currently not running the current version of Iguana. In cases where you need to install, upgrade, migrate or downgrade, you can refer to this website to easily obtain the download files.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Now if you’re planning on downloading a file for your production environment, we would recommend that you grab the same version for the same Operating System that’s running both your test and dev servers so the configurations can all be the same. Also, after specifying the version you wish to download, you will find executable files that are used for automatic installation and no-installer packages that is used for manual installation. </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10e93c3e5ac_0_9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4" name="Google Shape;1894;g10e93c3e5ac_0_9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You will see a list of all your channels on your current interface. You can choose to have these channels always start automatically, in situations when you log back into the server after the instance has been restarted or when you re- import this channel from a repository. You can also specify the logging level for this channel to either display normal log entries, errors only or debugging messages.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110fd019a19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5" name="Google Shape;1905;g110fd019a19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that concludes the first half of the Webinar where we discussed Iguana administration and configuration. Let’s have a quick recap and tie it back to the 5 main factors we highlighted in the beginning - we learned that there are multiple ways to download, install, migrate and license your Iguana instance and it all depends on the complexity of your interface and architecture.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Understanding the importance of the configuration files will help make your upgrade or migration process much more easier because you don’t have to waste time worrying about files that don’t need to be backed up.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Now in terms of deploying your channels from one instance to another, repositories can help link them in a smooth and efficient way and it’s great method to share code modules and backup your channels channels.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Lastly we learned about how you can utilize the Iguana dashboard debugging tool and server columns to optimize your current workflow and be proactive in handling the troubleshooting and debugging processes directly within Iguana. </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110fd019a19_1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110fd019a19_1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Which leads us to the second half of this webinar where we will be exploring some of the tips and tricks in developing interfaces. Here we’ll be discussing Licensing automation, deployment strategies, interface tuning and debugging. This will help you to design your channels and leverage Iguana to provide the most optimal and quickest way to go live.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1" name="Shape 1931"/>
        <p:cNvGrpSpPr/>
        <p:nvPr/>
      </p:nvGrpSpPr>
      <p:grpSpPr>
        <a:xfrm>
          <a:off x="0" y="0"/>
          <a:ext cx="0" cy="0"/>
          <a:chOff x="0" y="0"/>
          <a:chExt cx="0" cy="0"/>
        </a:xfrm>
      </p:grpSpPr>
      <p:sp>
        <p:nvSpPr>
          <p:cNvPr id="1932" name="Google Shape;1932;g10e93c3e5ac_0_8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3" name="Google Shape;1933;g10e93c3e5ac_0_8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Starting off with the licensing process. Now that we know how to activate and transfer licenses manually, Did you know that you can programmatically access your Iguana licenses via our License API. With this API you are able to automatically activate, transfer or obtain licensing details for any of your instances.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9" name="Shape 1939"/>
        <p:cNvGrpSpPr/>
        <p:nvPr/>
      </p:nvGrpSpPr>
      <p:grpSpPr>
        <a:xfrm>
          <a:off x="0" y="0"/>
          <a:ext cx="0" cy="0"/>
          <a:chOff x="0" y="0"/>
          <a:chExt cx="0" cy="0"/>
        </a:xfrm>
      </p:grpSpPr>
      <p:sp>
        <p:nvSpPr>
          <p:cNvPr id="1940" name="Google Shape;1940;g10e93c3e5ac_0_8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1" name="Google Shape;1941;g10e93c3e5ac_0_8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10e93c3e5ac_0_8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10e93c3e5ac_0_8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10e93c3e5ac_0_8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8" name="Google Shape;1988;g10e93c3e5ac_0_8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g10e93c3e5ac_0_8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9" name="Google Shape;1999;g10e93c3e5ac_0_8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g10e93c3e5ac_0_8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0" name="Google Shape;2010;g10e93c3e5ac_0_8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10e93c3e5ac_0_8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10e93c3e5ac_0_8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0e93c3e5ac_0_7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10e93c3e5ac_0_7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10e93c3e5ac_0_8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10e93c3e5ac_0_8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g10e93c3e5ac_0_8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8" name="Google Shape;2058;g10e93c3e5ac_0_8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10ff7348c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10ff7348c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Have you ever wondered if Iguana is capable of encrypting passwords within the translator? If you search encrypted password utility through our help document, you can find instructions on how to access this encrypted password channel. This module is designed to manage and encrypt all of your passwords credentials in one place — rather than having to edit translator code for credentials in individual Production channels. </a:t>
            </a: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7" name="Shape 2077"/>
        <p:cNvGrpSpPr/>
        <p:nvPr/>
      </p:nvGrpSpPr>
      <p:grpSpPr>
        <a:xfrm>
          <a:off x="0" y="0"/>
          <a:ext cx="0" cy="0"/>
          <a:chOff x="0" y="0"/>
          <a:chExt cx="0" cy="0"/>
        </a:xfrm>
      </p:grpSpPr>
      <p:sp>
        <p:nvSpPr>
          <p:cNvPr id="2078" name="Google Shape;2078;g10ff7348c3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9" name="Google Shape;2079;g10ff7348c3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How it works is that the password.util module overwrites the save and load functions from encrypt password in file module by using a dedicated key, and a file directory for storing all encrypted password files. This approach simplifies the process of creating and managing encrypted passwords in channel translator code. We recommend using this module to manage all encrypted passwords in development, test and production environments. </a:t>
            </a: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g10ff7348c3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3" name="Google Shape;2093;g10ff7348c3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Here’s an example of how I used the encrypted password module within my translator script when making a database connection. After I added the shared module, I went to the configs module to define the key used for password encryption, the directory where the encrypted files are stored and the individual encrypted file names. Once that’s been configured, I replaced the username and password credentials with the configutil.save functions shown on lines 7-8. The last step is to uncomment to run the code. After re-commenting lines 7-8, it can be safely removed as the password has been stored/updated.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This is beneficial for the deployment process because when you migrate a channel between environments you would simply need to update credentials by just editing this module.</a:t>
            </a:r>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g10e93c3e5ac_0_88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0" name="Google Shape;2100;g10e93c3e5ac_0_8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speaking of improving the deployment process, oftentimes our clients ask us how to manage configuration data that changes between environments. For one, we always recommend that you deploy all of your environments using the same Iguana version and Operating system. This will help minimize any issues you may encounter during go live. For instance, you may use a different database for development and testing than what you use in your production environment or if your test instance is on linux environment the directory path is different from ones on a Windows environment. The good news is that this is simple to handle with Iguana.</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7" name="Shape 2117"/>
        <p:cNvGrpSpPr/>
        <p:nvPr/>
      </p:nvGrpSpPr>
      <p:grpSpPr>
        <a:xfrm>
          <a:off x="0" y="0"/>
          <a:ext cx="0" cy="0"/>
          <a:chOff x="0" y="0"/>
          <a:chExt cx="0" cy="0"/>
        </a:xfrm>
      </p:grpSpPr>
      <p:sp>
        <p:nvSpPr>
          <p:cNvPr id="2118" name="Google Shape;2118;g10e93c3e5ac_0_8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9" name="Google Shape;2119;g10e93c3e5ac_0_8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9" name="Shape 2129"/>
        <p:cNvGrpSpPr/>
        <p:nvPr/>
      </p:nvGrpSpPr>
      <p:grpSpPr>
        <a:xfrm>
          <a:off x="0" y="0"/>
          <a:ext cx="0" cy="0"/>
          <a:chOff x="0" y="0"/>
          <a:chExt cx="0" cy="0"/>
        </a:xfrm>
      </p:grpSpPr>
      <p:sp>
        <p:nvSpPr>
          <p:cNvPr id="2130" name="Google Shape;2130;g10e93c3e5ac_0_8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1" name="Google Shape;2131;g10e93c3e5ac_0_8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10e93c3e5ac_0_8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1" name="Google Shape;2141;g10e93c3e5ac_0_8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4" name="Shape 2154"/>
        <p:cNvGrpSpPr/>
        <p:nvPr/>
      </p:nvGrpSpPr>
      <p:grpSpPr>
        <a:xfrm>
          <a:off x="0" y="0"/>
          <a:ext cx="0" cy="0"/>
          <a:chOff x="0" y="0"/>
          <a:chExt cx="0" cy="0"/>
        </a:xfrm>
      </p:grpSpPr>
      <p:sp>
        <p:nvSpPr>
          <p:cNvPr id="2155" name="Google Shape;2155;g10ff7348c32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6" name="Google Shape;2156;g10ff7348c32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it’s time for another survey….. How are you handling environment variables within Iguana?</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Options: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To replace hard coded string values such as file directories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To replace hard coded string values such as username/password credentials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To replace string values or port numbers within channel settings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Other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Not using environment variables</a:t>
            </a:r>
            <a:endParaRPr sz="1400">
              <a:solidFill>
                <a:schemeClr val="dk1"/>
              </a:solidFill>
            </a:endParaRPr>
          </a:p>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10e93c3e5ac_0_7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10e93c3e5ac_0_7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First is Automatic. The default automatic installer of Iguana lumps the Application, Configuration and Log files all together. This is more beneficial for a non production installation (such as a test or dev environment); However, it is not the best practice for a production system.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For example, if this was my first time installing Iguana onto my server and I know I’m not going to be installing any other Iguana instances, this approach may be suitable for me because once I install, all the files will automatically be lumped together within one folder.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g10e93c3e5ac_0_8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2" name="Google Shape;2162;g10e93c3e5ac_0_8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g10e93c3e5ac_0_8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1" name="Google Shape;2171;g10e93c3e5ac_0_8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let’s get into optimizing your integration speed. Did you know that smaller code modules can improve your current workflow and performance? Sometimes code can run slowly in the script editor, which makes for a frustrating development process. Here are some tips to speed it up! The Iguana Editor performance can degrade when you’re working on a channel with a very large main module. In the past I have noticed that some customers typically have a large main module which results in some slowness especially when editing translator scripts.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 reason for this is the overhead of annotations increases proportional to the the size the module, and eventually causes a noticeable slowdown when editing code or processing messages. The solution to this is simple, moving functions from the main module into a local or shared module. Typically, the main.lua module should only contain one or two functions. </a:t>
            </a:r>
            <a:endParaRPr sz="1400">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1" name="Shape 2181"/>
        <p:cNvGrpSpPr/>
        <p:nvPr/>
      </p:nvGrpSpPr>
      <p:grpSpPr>
        <a:xfrm>
          <a:off x="0" y="0"/>
          <a:ext cx="0" cy="0"/>
          <a:chOff x="0" y="0"/>
          <a:chExt cx="0" cy="0"/>
        </a:xfrm>
      </p:grpSpPr>
      <p:sp>
        <p:nvSpPr>
          <p:cNvPr id="2182" name="Google Shape;2182;g10e93c3e5ac_0_8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3" name="Google Shape;2183;g10e93c3e5ac_0_8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Next is finding bottlenecks. If you are working on a script which is running slowly, you can use the os.clock() function to help locate which part is slow. The os.clock() function returns the approximate time the cpu has been running (with millisecond accuracy), which makes it easy to see how long a piece of code is taking.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For example, here I have a sample function for a FHIR profiling DB creation. If I find that this channel or script is running slowly and I don’t necessarily know at which part it’s slowing down, I can place multiple os.clock functions to view the various timestamps and from there I can decide if this piece of code needs to be modified or improved.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You can also adapt this technique for optimizing live code by logging the time instead as shown in this image with the iguana.logDebug function. </a:t>
            </a:r>
            <a:endParaRPr sz="1400">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g10e93c3e5ac_0_8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7" name="Google Shape;2197;g10e93c3e5ac_0_8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Similarly, did you know another tip for finding bottlenecks is using the pepperfish profiler within your translator scripts? We do have a help document that has more information regarding this. Once you have copied the Pepperfish profiler code into a new shared module, like pepperfish, you can add a require statement at the top of your translator script to access the module.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This profiler has two modes: time and call. The time mode tracks the amount of time the code takes to execute, the call mode tracks the number of calls to functions within the code. Here I’m using the same function but instead I’m calling the pepperfish profile. I can specify where to start and stop the section of code to be profiled and the results are then stored in a file called profile.txt which can be changed. This will essentially help you profile the performance of your scripts. </a:t>
            </a:r>
            <a:endParaRPr sz="1400">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3" name="Shape 2213"/>
        <p:cNvGrpSpPr/>
        <p:nvPr/>
      </p:nvGrpSpPr>
      <p:grpSpPr>
        <a:xfrm>
          <a:off x="0" y="0"/>
          <a:ext cx="0" cy="0"/>
          <a:chOff x="0" y="0"/>
          <a:chExt cx="0" cy="0"/>
        </a:xfrm>
      </p:grpSpPr>
      <p:sp>
        <p:nvSpPr>
          <p:cNvPr id="2214" name="Google Shape;2214;g10e93c3e5ac_0_8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5" name="Google Shape;2215;g10e93c3e5ac_0_8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The last bottleneck tip we are going to discuss is pipe-lining by batching messages. If you are running a high volume data center, pipe-lining, or batching data from several messages together into a single transaction will improve your performance. This method is beneficial as it can dramatically speed up writing to databases, and it is also useful for web services (as it reduces disk writes and connection overheads).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Iguana processes messages extremely fast, the bottleneck is actually saving the data to a external resource. Let’s think about a database transaction - If you were to insert 100 rows in one transaction, you’ll definitely get a better performance than if you were to do 100 individual transactions. Here’s an example of how you can use this method in Iguana. If you are processing large files containing 100s of HL7 transactions, you can configure a channel with a From translator - filter - to translator to implement this workflow. </a:t>
            </a:r>
            <a:endParaRPr sz="1400">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10e93c3e5ac_0_9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6" name="Google Shape;2266;g10e93c3e5ac_0_9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In the From Translator component of your channel, you can use Lua file handling APIs and methods to break the incoming files into chunks of 100 messages and enqueue these blocks.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10e93c3e5ac_0_9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10e93c3e5ac_0_9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In the filter component, you can break those chunks of 100 messages into individual messages. Here you can also parse each message and map out the data into a single set of database tables.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10e93c3e5ac_0_9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3" name="Google Shape;2323;g10e93c3e5ac_0_9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In the to translator component, you can do one call  and use the merge function to commit all of the data mapped from the 100 messages in a single database transaction. This has the potential to give you a much faster throughput for a large amount of batched HL7 data. This overall workflow was an example when working with database transaction, but remember that the same principles would apply when saving data to other targets such as  FTP, HTTP(s), disk files and so on.</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5" name="Shape 2335"/>
        <p:cNvGrpSpPr/>
        <p:nvPr/>
      </p:nvGrpSpPr>
      <p:grpSpPr>
        <a:xfrm>
          <a:off x="0" y="0"/>
          <a:ext cx="0" cy="0"/>
          <a:chOff x="0" y="0"/>
          <a:chExt cx="0" cy="0"/>
        </a:xfrm>
      </p:grpSpPr>
      <p:sp>
        <p:nvSpPr>
          <p:cNvPr id="2336" name="Google Shape;2336;g10e93c3e5ac_0_9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7" name="Google Shape;2337;g10e93c3e5ac_0_9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the last section of How to optimize Iguana’s performance is troubleshooting and avoiding memory leaks within Iguana. Occasionally, we receive Iguana memory leak support inquiries. We’re going to discuss some of the strategies that can help you to isolate and troubleshoot this issue. Memory usage should not be increasing.  Lua is typically good at managing memory. It has its own garbage collector to match memory as the lua scripts are being run. If you're experiencing memory leaks in any of your channels, the first thing to check is if your code is using any global variables. Unintentional global variables may cause memory leaks, leading to performance issues. As a best practice, we do recommend that these global variables should be declared as local variables.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10e93c3e5ac_0_9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1" name="Google Shape;2351;g10e93c3e5ac_0_9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Another way to avoid memory leaks is to use a persistent database connection. A persistent database connection is a single connection that is </a:t>
            </a:r>
            <a:r>
              <a:rPr lang="en" sz="1400">
                <a:solidFill>
                  <a:schemeClr val="dk1"/>
                </a:solidFill>
              </a:rPr>
              <a:t>reused</a:t>
            </a:r>
            <a:r>
              <a:rPr lang="en" sz="1400">
                <a:solidFill>
                  <a:schemeClr val="dk1"/>
                </a:solidFill>
              </a:rPr>
              <a:t> for all database queries. If you don’t have a persistent database connection, it may lead to memory leaks because if there are numerous database connections being opened and closed and there are a large number of connection being established, the server may not be getting enough time to close the previous connection before a new connection request is made.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For more information about how you can create a persistent database connection, please refer to either our help document or reach out to support. </a:t>
            </a:r>
            <a:endParaRPr sz="14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0e93c3e5ac_0_7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10e93c3e5ac_0_7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However, with the manual approach, you have far more control over the installation process. It is the best option for staging and production environments, if you already have multiple Iguana instances running on the same server and if you’re planning to upgrade or migrate.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With the manual installation, you have the option to install Iguana in a specific directory, and follow our best practices to separate the application, configuration and log files, which in the long run will make backups, future upgrades and rebuilding easier to manage.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g10e93c3e5ac_0_9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4" name="Google Shape;2364;g10e93c3e5ac_0_9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in terms of troubleshooting memory leaks within Iguana or Lua we have a function called collectgarbage function which allows you to measure how much memory is being utilized by your script. you're able to add this either as an information log message or debug log message. If you use this to monitor your memory usage, in cases where your channels might be experiencing a memory leak, you can identify if your memory usage is gradually increasing.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4" name="Shape 2374"/>
        <p:cNvGrpSpPr/>
        <p:nvPr/>
      </p:nvGrpSpPr>
      <p:grpSpPr>
        <a:xfrm>
          <a:off x="0" y="0"/>
          <a:ext cx="0" cy="0"/>
          <a:chOff x="0" y="0"/>
          <a:chExt cx="0" cy="0"/>
        </a:xfrm>
      </p:grpSpPr>
      <p:sp>
        <p:nvSpPr>
          <p:cNvPr id="2375" name="Google Shape;2375;g10e93c3e5ac_0_9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6" name="Google Shape;2376;g10e93c3e5ac_0_9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Did you know we also have a checkMemory.lua module written by one of my colleagues to check if a channel is leaking memory over time. Once you insert this module into your shared folder and add a require statement at the top of your translator script, you can call the CheckMemory function within your main function. The memory usage will be logged and error will be thrown if a channel is leaking.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6" name="Shape 2386"/>
        <p:cNvGrpSpPr/>
        <p:nvPr/>
      </p:nvGrpSpPr>
      <p:grpSpPr>
        <a:xfrm>
          <a:off x="0" y="0"/>
          <a:ext cx="0" cy="0"/>
          <a:chOff x="0" y="0"/>
          <a:chExt cx="0" cy="0"/>
        </a:xfrm>
      </p:grpSpPr>
      <p:sp>
        <p:nvSpPr>
          <p:cNvPr id="2387" name="Google Shape;2387;g110fd019a19_1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8" name="Google Shape;2388;g110fd019a19_1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that leads us to the end of the second </a:t>
            </a:r>
            <a:r>
              <a:rPr lang="en" sz="1400">
                <a:solidFill>
                  <a:schemeClr val="dk1"/>
                </a:solidFill>
              </a:rPr>
              <a:t>section</a:t>
            </a:r>
            <a:r>
              <a:rPr lang="en" sz="1400">
                <a:solidFill>
                  <a:schemeClr val="dk1"/>
                </a:solidFill>
              </a:rPr>
              <a:t> developing interfaces. Let’s highlight what we spoke about. There is flexibility with how you can obtain or activate your licenses for your instance depending on the complexity of your architecture. If you have several instances, it may be better to use our license API to automate the license process whereas, if you have few instances emailing us at </a:t>
            </a:r>
            <a:r>
              <a:rPr lang="en" sz="1400" u="sng">
                <a:solidFill>
                  <a:schemeClr val="hlink"/>
                </a:solidFill>
                <a:hlinkClick r:id="rId2"/>
              </a:rPr>
              <a:t>license@interfaceware.com</a:t>
            </a:r>
            <a:r>
              <a:rPr lang="en" sz="1400">
                <a:solidFill>
                  <a:schemeClr val="dk1"/>
                </a:solidFill>
              </a:rPr>
              <a:t> or accessing those details through your members account will be beneficial.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 In terms of making improvements within your translator, you can enhance your current workflow by incorporating the encrypted password module and environment variables. This will help you leverage your iguana to a smoother and more comprehensive method when moving interfaces between servers.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Performance tuning is also another important factor because it’s a simple procedure for all users can take to improve their integration speed. To identify which part of the code is slow use the os.clock function. To speed up code execution use  iguana.isTest() and iguana.setTimeout(). To minimize time and improve performance, pipeline your components and avoid memory leaks. Optimizing performance is key for all integrations and taking this all into consideration will help you create better designs and improve your overall workflow.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7" name="Shape 2407"/>
        <p:cNvGrpSpPr/>
        <p:nvPr/>
      </p:nvGrpSpPr>
      <p:grpSpPr>
        <a:xfrm>
          <a:off x="0" y="0"/>
          <a:ext cx="0" cy="0"/>
          <a:chOff x="0" y="0"/>
          <a:chExt cx="0" cy="0"/>
        </a:xfrm>
      </p:grpSpPr>
      <p:sp>
        <p:nvSpPr>
          <p:cNvPr id="2408" name="Google Shape;2408;g10e93c3e5ac_0_7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9" name="Google Shape;2409;g10e93c3e5ac_0_7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4" name="Shape 2414"/>
        <p:cNvGrpSpPr/>
        <p:nvPr/>
      </p:nvGrpSpPr>
      <p:grpSpPr>
        <a:xfrm>
          <a:off x="0" y="0"/>
          <a:ext cx="0" cy="0"/>
          <a:chOff x="0" y="0"/>
          <a:chExt cx="0" cy="0"/>
        </a:xfrm>
      </p:grpSpPr>
      <p:sp>
        <p:nvSpPr>
          <p:cNvPr id="2415" name="Google Shape;2415;g10e93c3e5ac_0_7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6" name="Google Shape;2416;g10e93c3e5ac_0_7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g10e93c3e5ac_0_7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1" name="Google Shape;1291;g10e93c3e5ac_0_7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let’s talk about configuration! After installing Iguana, all of you data is stored in a set of directory files. This includes the application, configuration and log files. The application files contain information that’s related to the Iguana application itself such as the functionality of turning channels on/ off, dashboard features and so on.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The configuration files contain all your channel configuration, Lua scripts, vmd files and your external repository configuration. These files may be stored in the Iguana working directory (as shown in the picture above) which also defaults to the Iguana installation directory.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Lastly is the log files. This directory stores all of your logged messages in an encrypted format so that only the Iguana application can read from it.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gd1d662580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5" name="Google Shape;1305;gd1d662580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Now here’s just a quick example of how your Iguana directory may look on a Windows machine if the configuration files are separate from the installation directory. So in my working directory folder, I have all the configuration files such as the IguanaMainRepo, IguanaConfigurationRepo, data and so on; whereas, in the installation directory, we can find the Iguana executable file.</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x Grid Text Subtitle">
  <p:cSld name="1_Six Grid Text Subtitle">
    <p:spTree>
      <p:nvGrpSpPr>
        <p:cNvPr id="875" name="Shape 875"/>
        <p:cNvGrpSpPr/>
        <p:nvPr/>
      </p:nvGrpSpPr>
      <p:grpSpPr>
        <a:xfrm>
          <a:off x="0" y="0"/>
          <a:ext cx="0" cy="0"/>
          <a:chOff x="0" y="0"/>
          <a:chExt cx="0" cy="0"/>
        </a:xfrm>
      </p:grpSpPr>
      <p:sp>
        <p:nvSpPr>
          <p:cNvPr id="876" name="Google Shape;876;p10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7" name="Google Shape;877;p102"/>
          <p:cNvSpPr/>
          <p:nvPr>
            <p:ph idx="2" type="pic"/>
          </p:nvPr>
        </p:nvSpPr>
        <p:spPr>
          <a:xfrm>
            <a:off x="685800" y="1047750"/>
            <a:ext cx="2496312" cy="1104138"/>
          </a:xfrm>
          <a:prstGeom prst="rect">
            <a:avLst/>
          </a:prstGeom>
          <a:solidFill>
            <a:srgbClr val="FEFEFE"/>
          </a:solidFill>
          <a:ln>
            <a:noFill/>
          </a:ln>
        </p:spPr>
      </p:sp>
      <p:sp>
        <p:nvSpPr>
          <p:cNvPr id="878" name="Google Shape;878;p102"/>
          <p:cNvSpPr/>
          <p:nvPr>
            <p:ph idx="3" type="pic"/>
          </p:nvPr>
        </p:nvSpPr>
        <p:spPr>
          <a:xfrm>
            <a:off x="3323844" y="1047750"/>
            <a:ext cx="2496312" cy="1104138"/>
          </a:xfrm>
          <a:prstGeom prst="rect">
            <a:avLst/>
          </a:prstGeom>
          <a:solidFill>
            <a:srgbClr val="FEFEFE"/>
          </a:solidFill>
          <a:ln>
            <a:noFill/>
          </a:ln>
        </p:spPr>
      </p:sp>
      <p:sp>
        <p:nvSpPr>
          <p:cNvPr id="879" name="Google Shape;879;p102"/>
          <p:cNvSpPr/>
          <p:nvPr>
            <p:ph idx="4" type="pic"/>
          </p:nvPr>
        </p:nvSpPr>
        <p:spPr>
          <a:xfrm>
            <a:off x="5961888" y="1047750"/>
            <a:ext cx="2496312" cy="1104138"/>
          </a:xfrm>
          <a:prstGeom prst="rect">
            <a:avLst/>
          </a:prstGeom>
          <a:solidFill>
            <a:srgbClr val="FEFEFE"/>
          </a:solidFill>
          <a:ln>
            <a:noFill/>
          </a:ln>
        </p:spPr>
      </p:sp>
      <p:sp>
        <p:nvSpPr>
          <p:cNvPr id="880" name="Google Shape;880;p102"/>
          <p:cNvSpPr txBox="1"/>
          <p:nvPr>
            <p:ph idx="1" type="body"/>
          </p:nvPr>
        </p:nvSpPr>
        <p:spPr>
          <a:xfrm>
            <a:off x="685800"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81" name="Google Shape;881;p102"/>
          <p:cNvSpPr txBox="1"/>
          <p:nvPr>
            <p:ph idx="5" type="body"/>
          </p:nvPr>
        </p:nvSpPr>
        <p:spPr>
          <a:xfrm>
            <a:off x="3323844"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82" name="Google Shape;882;p102"/>
          <p:cNvSpPr txBox="1"/>
          <p:nvPr>
            <p:ph idx="6" type="body"/>
          </p:nvPr>
        </p:nvSpPr>
        <p:spPr>
          <a:xfrm>
            <a:off x="5961888"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83" name="Google Shape;883;p102"/>
          <p:cNvSpPr/>
          <p:nvPr>
            <p:ph idx="7" type="pic"/>
          </p:nvPr>
        </p:nvSpPr>
        <p:spPr>
          <a:xfrm>
            <a:off x="685800" y="2295739"/>
            <a:ext cx="2496312" cy="1104138"/>
          </a:xfrm>
          <a:prstGeom prst="rect">
            <a:avLst/>
          </a:prstGeom>
          <a:solidFill>
            <a:srgbClr val="FEFEFE"/>
          </a:solidFill>
          <a:ln>
            <a:noFill/>
          </a:ln>
        </p:spPr>
      </p:sp>
      <p:sp>
        <p:nvSpPr>
          <p:cNvPr id="884" name="Google Shape;884;p102"/>
          <p:cNvSpPr/>
          <p:nvPr>
            <p:ph idx="8" type="pic"/>
          </p:nvPr>
        </p:nvSpPr>
        <p:spPr>
          <a:xfrm>
            <a:off x="3323844" y="2295739"/>
            <a:ext cx="2496312" cy="1104138"/>
          </a:xfrm>
          <a:prstGeom prst="rect">
            <a:avLst/>
          </a:prstGeom>
          <a:solidFill>
            <a:srgbClr val="FEFEFE"/>
          </a:solidFill>
          <a:ln>
            <a:noFill/>
          </a:ln>
        </p:spPr>
      </p:sp>
      <p:sp>
        <p:nvSpPr>
          <p:cNvPr id="885" name="Google Shape;885;p102"/>
          <p:cNvSpPr/>
          <p:nvPr>
            <p:ph idx="9" type="pic"/>
          </p:nvPr>
        </p:nvSpPr>
        <p:spPr>
          <a:xfrm>
            <a:off x="5961888" y="2295739"/>
            <a:ext cx="2496312" cy="1104138"/>
          </a:xfrm>
          <a:prstGeom prst="rect">
            <a:avLst/>
          </a:prstGeom>
          <a:solidFill>
            <a:srgbClr val="FEFEFE"/>
          </a:solidFill>
          <a:ln>
            <a:noFill/>
          </a:ln>
        </p:spPr>
      </p:sp>
      <p:sp>
        <p:nvSpPr>
          <p:cNvPr id="886" name="Google Shape;886;p102"/>
          <p:cNvSpPr txBox="1"/>
          <p:nvPr>
            <p:ph idx="13"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Grid Text">
  <p:cSld name="1_Four Grid Text">
    <p:spTree>
      <p:nvGrpSpPr>
        <p:cNvPr id="887" name="Shape 887"/>
        <p:cNvGrpSpPr/>
        <p:nvPr/>
      </p:nvGrpSpPr>
      <p:grpSpPr>
        <a:xfrm>
          <a:off x="0" y="0"/>
          <a:ext cx="0" cy="0"/>
          <a:chOff x="0" y="0"/>
          <a:chExt cx="0" cy="0"/>
        </a:xfrm>
      </p:grpSpPr>
      <p:sp>
        <p:nvSpPr>
          <p:cNvPr id="888" name="Google Shape;888;p10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9" name="Google Shape;889;p103"/>
          <p:cNvSpPr/>
          <p:nvPr>
            <p:ph idx="2" type="pic"/>
          </p:nvPr>
        </p:nvSpPr>
        <p:spPr>
          <a:xfrm>
            <a:off x="686944" y="1047750"/>
            <a:ext cx="3814192" cy="1104138"/>
          </a:xfrm>
          <a:prstGeom prst="rect">
            <a:avLst/>
          </a:prstGeom>
          <a:solidFill>
            <a:srgbClr val="FEFEFE"/>
          </a:solidFill>
          <a:ln>
            <a:noFill/>
          </a:ln>
        </p:spPr>
      </p:sp>
      <p:sp>
        <p:nvSpPr>
          <p:cNvPr id="890" name="Google Shape;890;p103"/>
          <p:cNvSpPr/>
          <p:nvPr>
            <p:ph idx="3" type="pic"/>
          </p:nvPr>
        </p:nvSpPr>
        <p:spPr>
          <a:xfrm>
            <a:off x="4645152" y="1047750"/>
            <a:ext cx="3814192" cy="1104138"/>
          </a:xfrm>
          <a:prstGeom prst="rect">
            <a:avLst/>
          </a:prstGeom>
          <a:solidFill>
            <a:srgbClr val="FEFEFE"/>
          </a:solidFill>
          <a:ln>
            <a:noFill/>
          </a:ln>
        </p:spPr>
      </p:sp>
      <p:sp>
        <p:nvSpPr>
          <p:cNvPr id="891" name="Google Shape;891;p103"/>
          <p:cNvSpPr txBox="1"/>
          <p:nvPr>
            <p:ph idx="1" type="body"/>
          </p:nvPr>
        </p:nvSpPr>
        <p:spPr>
          <a:xfrm>
            <a:off x="685800"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92" name="Google Shape;892;p103"/>
          <p:cNvSpPr txBox="1"/>
          <p:nvPr>
            <p:ph idx="4" type="body"/>
          </p:nvPr>
        </p:nvSpPr>
        <p:spPr>
          <a:xfrm>
            <a:off x="4645152"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93" name="Google Shape;893;p103"/>
          <p:cNvSpPr/>
          <p:nvPr>
            <p:ph idx="5" type="pic"/>
          </p:nvPr>
        </p:nvSpPr>
        <p:spPr>
          <a:xfrm>
            <a:off x="686944" y="2295739"/>
            <a:ext cx="3814192" cy="1104138"/>
          </a:xfrm>
          <a:prstGeom prst="rect">
            <a:avLst/>
          </a:prstGeom>
          <a:solidFill>
            <a:srgbClr val="FEFEFE"/>
          </a:solidFill>
          <a:ln>
            <a:noFill/>
          </a:ln>
        </p:spPr>
      </p:sp>
      <p:sp>
        <p:nvSpPr>
          <p:cNvPr id="894" name="Google Shape;894;p103"/>
          <p:cNvSpPr/>
          <p:nvPr>
            <p:ph idx="6" type="pic"/>
          </p:nvPr>
        </p:nvSpPr>
        <p:spPr>
          <a:xfrm>
            <a:off x="4645152" y="2295739"/>
            <a:ext cx="3814192" cy="1104138"/>
          </a:xfrm>
          <a:prstGeom prst="rect">
            <a:avLst/>
          </a:prstGeom>
          <a:solidFill>
            <a:srgbClr val="FEFEFE"/>
          </a:solid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Grid Text Subtitle">
  <p:cSld name="1_Four Grid Text Subtitle">
    <p:spTree>
      <p:nvGrpSpPr>
        <p:cNvPr id="895" name="Shape 895"/>
        <p:cNvGrpSpPr/>
        <p:nvPr/>
      </p:nvGrpSpPr>
      <p:grpSpPr>
        <a:xfrm>
          <a:off x="0" y="0"/>
          <a:ext cx="0" cy="0"/>
          <a:chOff x="0" y="0"/>
          <a:chExt cx="0" cy="0"/>
        </a:xfrm>
      </p:grpSpPr>
      <p:sp>
        <p:nvSpPr>
          <p:cNvPr id="896" name="Google Shape;896;p10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7" name="Google Shape;897;p104"/>
          <p:cNvSpPr/>
          <p:nvPr>
            <p:ph idx="2" type="pic"/>
          </p:nvPr>
        </p:nvSpPr>
        <p:spPr>
          <a:xfrm>
            <a:off x="686944" y="1047750"/>
            <a:ext cx="3814192" cy="1104138"/>
          </a:xfrm>
          <a:prstGeom prst="rect">
            <a:avLst/>
          </a:prstGeom>
          <a:solidFill>
            <a:srgbClr val="FEFEFE"/>
          </a:solidFill>
          <a:ln>
            <a:noFill/>
          </a:ln>
        </p:spPr>
      </p:sp>
      <p:sp>
        <p:nvSpPr>
          <p:cNvPr id="898" name="Google Shape;898;p104"/>
          <p:cNvSpPr/>
          <p:nvPr>
            <p:ph idx="3" type="pic"/>
          </p:nvPr>
        </p:nvSpPr>
        <p:spPr>
          <a:xfrm>
            <a:off x="4645152" y="1047750"/>
            <a:ext cx="3814192" cy="1104138"/>
          </a:xfrm>
          <a:prstGeom prst="rect">
            <a:avLst/>
          </a:prstGeom>
          <a:solidFill>
            <a:srgbClr val="FEFEFE"/>
          </a:solidFill>
          <a:ln>
            <a:noFill/>
          </a:ln>
        </p:spPr>
      </p:sp>
      <p:sp>
        <p:nvSpPr>
          <p:cNvPr id="899" name="Google Shape;899;p104"/>
          <p:cNvSpPr txBox="1"/>
          <p:nvPr>
            <p:ph idx="1" type="body"/>
          </p:nvPr>
        </p:nvSpPr>
        <p:spPr>
          <a:xfrm>
            <a:off x="685800"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00" name="Google Shape;900;p104"/>
          <p:cNvSpPr txBox="1"/>
          <p:nvPr>
            <p:ph idx="4" type="body"/>
          </p:nvPr>
        </p:nvSpPr>
        <p:spPr>
          <a:xfrm>
            <a:off x="4645152"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01" name="Google Shape;901;p104"/>
          <p:cNvSpPr/>
          <p:nvPr>
            <p:ph idx="5" type="pic"/>
          </p:nvPr>
        </p:nvSpPr>
        <p:spPr>
          <a:xfrm>
            <a:off x="686944" y="2295739"/>
            <a:ext cx="3814192" cy="1104138"/>
          </a:xfrm>
          <a:prstGeom prst="rect">
            <a:avLst/>
          </a:prstGeom>
          <a:solidFill>
            <a:srgbClr val="FEFEFE"/>
          </a:solidFill>
          <a:ln>
            <a:noFill/>
          </a:ln>
        </p:spPr>
      </p:sp>
      <p:sp>
        <p:nvSpPr>
          <p:cNvPr id="902" name="Google Shape;902;p104"/>
          <p:cNvSpPr/>
          <p:nvPr>
            <p:ph idx="6" type="pic"/>
          </p:nvPr>
        </p:nvSpPr>
        <p:spPr>
          <a:xfrm>
            <a:off x="4645152" y="2295739"/>
            <a:ext cx="3814192" cy="1104138"/>
          </a:xfrm>
          <a:prstGeom prst="rect">
            <a:avLst/>
          </a:prstGeom>
          <a:solidFill>
            <a:srgbClr val="FEFEFE"/>
          </a:solidFill>
          <a:ln>
            <a:noFill/>
          </a:ln>
        </p:spPr>
      </p:sp>
      <p:sp>
        <p:nvSpPr>
          <p:cNvPr id="903" name="Google Shape;903;p104"/>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Bar">
  <p:cSld name="1_Four Bar">
    <p:spTree>
      <p:nvGrpSpPr>
        <p:cNvPr id="904" name="Shape 904"/>
        <p:cNvGrpSpPr/>
        <p:nvPr/>
      </p:nvGrpSpPr>
      <p:grpSpPr>
        <a:xfrm>
          <a:off x="0" y="0"/>
          <a:ext cx="0" cy="0"/>
          <a:chOff x="0" y="0"/>
          <a:chExt cx="0" cy="0"/>
        </a:xfrm>
      </p:grpSpPr>
      <p:sp>
        <p:nvSpPr>
          <p:cNvPr id="905" name="Google Shape;905;p10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6" name="Google Shape;906;p105"/>
          <p:cNvSpPr/>
          <p:nvPr>
            <p:ph idx="2" type="pic"/>
          </p:nvPr>
        </p:nvSpPr>
        <p:spPr>
          <a:xfrm>
            <a:off x="685800" y="1047749"/>
            <a:ext cx="1828800" cy="3199582"/>
          </a:xfrm>
          <a:prstGeom prst="rect">
            <a:avLst/>
          </a:prstGeom>
          <a:solidFill>
            <a:srgbClr val="FEFEFE"/>
          </a:solidFill>
          <a:ln>
            <a:noFill/>
          </a:ln>
        </p:spPr>
      </p:sp>
      <p:sp>
        <p:nvSpPr>
          <p:cNvPr id="907" name="Google Shape;907;p105"/>
          <p:cNvSpPr/>
          <p:nvPr>
            <p:ph idx="3" type="pic"/>
          </p:nvPr>
        </p:nvSpPr>
        <p:spPr>
          <a:xfrm>
            <a:off x="2667000" y="1047749"/>
            <a:ext cx="1828800" cy="3199582"/>
          </a:xfrm>
          <a:prstGeom prst="rect">
            <a:avLst/>
          </a:prstGeom>
          <a:solidFill>
            <a:srgbClr val="FEFEFE"/>
          </a:solidFill>
          <a:ln>
            <a:noFill/>
          </a:ln>
        </p:spPr>
      </p:sp>
      <p:sp>
        <p:nvSpPr>
          <p:cNvPr id="908" name="Google Shape;908;p105"/>
          <p:cNvSpPr/>
          <p:nvPr>
            <p:ph idx="4" type="pic"/>
          </p:nvPr>
        </p:nvSpPr>
        <p:spPr>
          <a:xfrm>
            <a:off x="4648200" y="1047749"/>
            <a:ext cx="1828800" cy="3199582"/>
          </a:xfrm>
          <a:prstGeom prst="rect">
            <a:avLst/>
          </a:prstGeom>
          <a:solidFill>
            <a:srgbClr val="FEFEFE"/>
          </a:solidFill>
          <a:ln>
            <a:noFill/>
          </a:ln>
        </p:spPr>
      </p:sp>
      <p:sp>
        <p:nvSpPr>
          <p:cNvPr id="909" name="Google Shape;909;p105"/>
          <p:cNvSpPr/>
          <p:nvPr>
            <p:ph idx="5" type="pic"/>
          </p:nvPr>
        </p:nvSpPr>
        <p:spPr>
          <a:xfrm>
            <a:off x="6629400" y="1047749"/>
            <a:ext cx="1828800" cy="3199582"/>
          </a:xfrm>
          <a:prstGeom prst="rect">
            <a:avLst/>
          </a:prstGeom>
          <a:solidFill>
            <a:srgbClr val="FEFEFE"/>
          </a:solidFill>
          <a:ln>
            <a:noFill/>
          </a:ln>
        </p:spPr>
      </p:sp>
      <p:sp>
        <p:nvSpPr>
          <p:cNvPr id="910" name="Google Shape;910;p105"/>
          <p:cNvSpPr txBox="1"/>
          <p:nvPr>
            <p:ph idx="1" type="body"/>
          </p:nvPr>
        </p:nvSpPr>
        <p:spPr>
          <a:xfrm>
            <a:off x="685800" y="345326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11" name="Google Shape;911;p105"/>
          <p:cNvSpPr txBox="1"/>
          <p:nvPr>
            <p:ph idx="6" type="body"/>
          </p:nvPr>
        </p:nvSpPr>
        <p:spPr>
          <a:xfrm>
            <a:off x="2666238" y="345326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12" name="Google Shape;912;p105"/>
          <p:cNvSpPr txBox="1"/>
          <p:nvPr>
            <p:ph idx="7" type="body"/>
          </p:nvPr>
        </p:nvSpPr>
        <p:spPr>
          <a:xfrm>
            <a:off x="4646676" y="345326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13" name="Google Shape;913;p105"/>
          <p:cNvSpPr txBox="1"/>
          <p:nvPr>
            <p:ph idx="8" type="body"/>
          </p:nvPr>
        </p:nvSpPr>
        <p:spPr>
          <a:xfrm>
            <a:off x="6627114" y="345326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Bar Subtitle">
  <p:cSld name="1_Four Bar Subtitle">
    <p:spTree>
      <p:nvGrpSpPr>
        <p:cNvPr id="914" name="Shape 914"/>
        <p:cNvGrpSpPr/>
        <p:nvPr/>
      </p:nvGrpSpPr>
      <p:grpSpPr>
        <a:xfrm>
          <a:off x="0" y="0"/>
          <a:ext cx="0" cy="0"/>
          <a:chOff x="0" y="0"/>
          <a:chExt cx="0" cy="0"/>
        </a:xfrm>
      </p:grpSpPr>
      <p:sp>
        <p:nvSpPr>
          <p:cNvPr id="915" name="Google Shape;915;p10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6" name="Google Shape;916;p106"/>
          <p:cNvSpPr/>
          <p:nvPr>
            <p:ph idx="2" type="pic"/>
          </p:nvPr>
        </p:nvSpPr>
        <p:spPr>
          <a:xfrm>
            <a:off x="685800" y="1047749"/>
            <a:ext cx="1828800" cy="3199582"/>
          </a:xfrm>
          <a:prstGeom prst="rect">
            <a:avLst/>
          </a:prstGeom>
          <a:solidFill>
            <a:srgbClr val="FEFEFE"/>
          </a:solidFill>
          <a:ln>
            <a:noFill/>
          </a:ln>
        </p:spPr>
      </p:sp>
      <p:sp>
        <p:nvSpPr>
          <p:cNvPr id="917" name="Google Shape;917;p106"/>
          <p:cNvSpPr/>
          <p:nvPr>
            <p:ph idx="3" type="pic"/>
          </p:nvPr>
        </p:nvSpPr>
        <p:spPr>
          <a:xfrm>
            <a:off x="2667000" y="1047749"/>
            <a:ext cx="1828800" cy="3199582"/>
          </a:xfrm>
          <a:prstGeom prst="rect">
            <a:avLst/>
          </a:prstGeom>
          <a:solidFill>
            <a:srgbClr val="FEFEFE"/>
          </a:solidFill>
          <a:ln>
            <a:noFill/>
          </a:ln>
        </p:spPr>
      </p:sp>
      <p:sp>
        <p:nvSpPr>
          <p:cNvPr id="918" name="Google Shape;918;p106"/>
          <p:cNvSpPr/>
          <p:nvPr>
            <p:ph idx="4" type="pic"/>
          </p:nvPr>
        </p:nvSpPr>
        <p:spPr>
          <a:xfrm>
            <a:off x="4648200" y="1047749"/>
            <a:ext cx="1828800" cy="3199582"/>
          </a:xfrm>
          <a:prstGeom prst="rect">
            <a:avLst/>
          </a:prstGeom>
          <a:solidFill>
            <a:srgbClr val="FEFEFE"/>
          </a:solidFill>
          <a:ln>
            <a:noFill/>
          </a:ln>
        </p:spPr>
      </p:sp>
      <p:sp>
        <p:nvSpPr>
          <p:cNvPr id="919" name="Google Shape;919;p106"/>
          <p:cNvSpPr/>
          <p:nvPr>
            <p:ph idx="5" type="pic"/>
          </p:nvPr>
        </p:nvSpPr>
        <p:spPr>
          <a:xfrm>
            <a:off x="6629400" y="1047749"/>
            <a:ext cx="1828800" cy="3199582"/>
          </a:xfrm>
          <a:prstGeom prst="rect">
            <a:avLst/>
          </a:prstGeom>
          <a:solidFill>
            <a:srgbClr val="FEFEFE"/>
          </a:solidFill>
          <a:ln>
            <a:noFill/>
          </a:ln>
        </p:spPr>
      </p:sp>
      <p:sp>
        <p:nvSpPr>
          <p:cNvPr id="920" name="Google Shape;920;p106"/>
          <p:cNvSpPr txBox="1"/>
          <p:nvPr>
            <p:ph idx="1" type="body"/>
          </p:nvPr>
        </p:nvSpPr>
        <p:spPr>
          <a:xfrm>
            <a:off x="685800" y="345326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21" name="Google Shape;921;p106"/>
          <p:cNvSpPr txBox="1"/>
          <p:nvPr>
            <p:ph idx="6" type="body"/>
          </p:nvPr>
        </p:nvSpPr>
        <p:spPr>
          <a:xfrm>
            <a:off x="2666238" y="345326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22" name="Google Shape;922;p106"/>
          <p:cNvSpPr txBox="1"/>
          <p:nvPr>
            <p:ph idx="7" type="body"/>
          </p:nvPr>
        </p:nvSpPr>
        <p:spPr>
          <a:xfrm>
            <a:off x="4646676" y="345326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23" name="Google Shape;923;p106"/>
          <p:cNvSpPr txBox="1"/>
          <p:nvPr>
            <p:ph idx="8" type="body"/>
          </p:nvPr>
        </p:nvSpPr>
        <p:spPr>
          <a:xfrm>
            <a:off x="6627114" y="345326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24" name="Google Shape;924;p106"/>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Bar">
  <p:cSld name="1_Three Bar">
    <p:spTree>
      <p:nvGrpSpPr>
        <p:cNvPr id="925" name="Shape 925"/>
        <p:cNvGrpSpPr/>
        <p:nvPr/>
      </p:nvGrpSpPr>
      <p:grpSpPr>
        <a:xfrm>
          <a:off x="0" y="0"/>
          <a:ext cx="0" cy="0"/>
          <a:chOff x="0" y="0"/>
          <a:chExt cx="0" cy="0"/>
        </a:xfrm>
      </p:grpSpPr>
      <p:sp>
        <p:nvSpPr>
          <p:cNvPr id="926" name="Google Shape;926;p10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7" name="Google Shape;927;p107"/>
          <p:cNvSpPr/>
          <p:nvPr>
            <p:ph idx="2" type="pic"/>
          </p:nvPr>
        </p:nvSpPr>
        <p:spPr>
          <a:xfrm>
            <a:off x="685800" y="1047749"/>
            <a:ext cx="2496312" cy="3199582"/>
          </a:xfrm>
          <a:prstGeom prst="rect">
            <a:avLst/>
          </a:prstGeom>
          <a:solidFill>
            <a:srgbClr val="FEFEFE"/>
          </a:solidFill>
          <a:ln>
            <a:noFill/>
          </a:ln>
        </p:spPr>
      </p:sp>
      <p:sp>
        <p:nvSpPr>
          <p:cNvPr id="928" name="Google Shape;928;p107"/>
          <p:cNvSpPr/>
          <p:nvPr>
            <p:ph idx="3" type="pic"/>
          </p:nvPr>
        </p:nvSpPr>
        <p:spPr>
          <a:xfrm>
            <a:off x="3323844" y="1047749"/>
            <a:ext cx="2496312" cy="3199582"/>
          </a:xfrm>
          <a:prstGeom prst="rect">
            <a:avLst/>
          </a:prstGeom>
          <a:solidFill>
            <a:srgbClr val="FEFEFE"/>
          </a:solidFill>
          <a:ln>
            <a:noFill/>
          </a:ln>
        </p:spPr>
      </p:sp>
      <p:sp>
        <p:nvSpPr>
          <p:cNvPr id="929" name="Google Shape;929;p107"/>
          <p:cNvSpPr/>
          <p:nvPr>
            <p:ph idx="4" type="pic"/>
          </p:nvPr>
        </p:nvSpPr>
        <p:spPr>
          <a:xfrm>
            <a:off x="5961888" y="1047749"/>
            <a:ext cx="2496312" cy="3199582"/>
          </a:xfrm>
          <a:prstGeom prst="rect">
            <a:avLst/>
          </a:prstGeom>
          <a:solidFill>
            <a:srgbClr val="FEFEFE"/>
          </a:solidFill>
          <a:ln>
            <a:noFill/>
          </a:ln>
        </p:spPr>
      </p:sp>
      <p:sp>
        <p:nvSpPr>
          <p:cNvPr id="930" name="Google Shape;930;p107"/>
          <p:cNvSpPr txBox="1"/>
          <p:nvPr>
            <p:ph idx="1" type="body"/>
          </p:nvPr>
        </p:nvSpPr>
        <p:spPr>
          <a:xfrm>
            <a:off x="685800" y="345326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31" name="Google Shape;931;p107"/>
          <p:cNvSpPr txBox="1"/>
          <p:nvPr>
            <p:ph idx="5" type="body"/>
          </p:nvPr>
        </p:nvSpPr>
        <p:spPr>
          <a:xfrm>
            <a:off x="3323844" y="345326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32" name="Google Shape;932;p107"/>
          <p:cNvSpPr txBox="1"/>
          <p:nvPr>
            <p:ph idx="6" type="body"/>
          </p:nvPr>
        </p:nvSpPr>
        <p:spPr>
          <a:xfrm>
            <a:off x="5961888" y="345326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Bar Subtitle">
  <p:cSld name="1_Three Bar Subtitle">
    <p:spTree>
      <p:nvGrpSpPr>
        <p:cNvPr id="933" name="Shape 933"/>
        <p:cNvGrpSpPr/>
        <p:nvPr/>
      </p:nvGrpSpPr>
      <p:grpSpPr>
        <a:xfrm>
          <a:off x="0" y="0"/>
          <a:ext cx="0" cy="0"/>
          <a:chOff x="0" y="0"/>
          <a:chExt cx="0" cy="0"/>
        </a:xfrm>
      </p:grpSpPr>
      <p:sp>
        <p:nvSpPr>
          <p:cNvPr id="934" name="Google Shape;934;p10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5" name="Google Shape;935;p108"/>
          <p:cNvSpPr/>
          <p:nvPr>
            <p:ph idx="2" type="pic"/>
          </p:nvPr>
        </p:nvSpPr>
        <p:spPr>
          <a:xfrm>
            <a:off x="685800" y="1047749"/>
            <a:ext cx="2496312" cy="3199582"/>
          </a:xfrm>
          <a:prstGeom prst="rect">
            <a:avLst/>
          </a:prstGeom>
          <a:solidFill>
            <a:srgbClr val="FEFEFE"/>
          </a:solidFill>
          <a:ln>
            <a:noFill/>
          </a:ln>
        </p:spPr>
      </p:sp>
      <p:sp>
        <p:nvSpPr>
          <p:cNvPr id="936" name="Google Shape;936;p108"/>
          <p:cNvSpPr/>
          <p:nvPr>
            <p:ph idx="3" type="pic"/>
          </p:nvPr>
        </p:nvSpPr>
        <p:spPr>
          <a:xfrm>
            <a:off x="3323844" y="1047749"/>
            <a:ext cx="2496312" cy="3199582"/>
          </a:xfrm>
          <a:prstGeom prst="rect">
            <a:avLst/>
          </a:prstGeom>
          <a:solidFill>
            <a:srgbClr val="FEFEFE"/>
          </a:solidFill>
          <a:ln>
            <a:noFill/>
          </a:ln>
        </p:spPr>
      </p:sp>
      <p:sp>
        <p:nvSpPr>
          <p:cNvPr id="937" name="Google Shape;937;p108"/>
          <p:cNvSpPr/>
          <p:nvPr>
            <p:ph idx="4" type="pic"/>
          </p:nvPr>
        </p:nvSpPr>
        <p:spPr>
          <a:xfrm>
            <a:off x="5961888" y="1047749"/>
            <a:ext cx="2496312" cy="3199582"/>
          </a:xfrm>
          <a:prstGeom prst="rect">
            <a:avLst/>
          </a:prstGeom>
          <a:solidFill>
            <a:srgbClr val="FEFEFE"/>
          </a:solidFill>
          <a:ln>
            <a:noFill/>
          </a:ln>
        </p:spPr>
      </p:sp>
      <p:sp>
        <p:nvSpPr>
          <p:cNvPr id="938" name="Google Shape;938;p108"/>
          <p:cNvSpPr txBox="1"/>
          <p:nvPr>
            <p:ph idx="1" type="body"/>
          </p:nvPr>
        </p:nvSpPr>
        <p:spPr>
          <a:xfrm>
            <a:off x="685800" y="345326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39" name="Google Shape;939;p108"/>
          <p:cNvSpPr txBox="1"/>
          <p:nvPr>
            <p:ph idx="5" type="body"/>
          </p:nvPr>
        </p:nvSpPr>
        <p:spPr>
          <a:xfrm>
            <a:off x="3323844" y="345326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40" name="Google Shape;940;p108"/>
          <p:cNvSpPr txBox="1"/>
          <p:nvPr>
            <p:ph idx="6" type="body"/>
          </p:nvPr>
        </p:nvSpPr>
        <p:spPr>
          <a:xfrm>
            <a:off x="5961888" y="345326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41" name="Google Shape;941;p108"/>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Bar Subtitle">
  <p:cSld name="1_2 Bar Subtitle">
    <p:spTree>
      <p:nvGrpSpPr>
        <p:cNvPr id="942" name="Shape 942"/>
        <p:cNvGrpSpPr/>
        <p:nvPr/>
      </p:nvGrpSpPr>
      <p:grpSpPr>
        <a:xfrm>
          <a:off x="0" y="0"/>
          <a:ext cx="0" cy="0"/>
          <a:chOff x="0" y="0"/>
          <a:chExt cx="0" cy="0"/>
        </a:xfrm>
      </p:grpSpPr>
      <p:sp>
        <p:nvSpPr>
          <p:cNvPr id="943" name="Google Shape;943;p10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4" name="Google Shape;944;p109"/>
          <p:cNvSpPr/>
          <p:nvPr>
            <p:ph idx="2" type="pic"/>
          </p:nvPr>
        </p:nvSpPr>
        <p:spPr>
          <a:xfrm>
            <a:off x="685800" y="1047749"/>
            <a:ext cx="3814192" cy="3199582"/>
          </a:xfrm>
          <a:prstGeom prst="rect">
            <a:avLst/>
          </a:prstGeom>
          <a:solidFill>
            <a:srgbClr val="FEFEFE"/>
          </a:solidFill>
          <a:ln>
            <a:noFill/>
          </a:ln>
        </p:spPr>
      </p:sp>
      <p:sp>
        <p:nvSpPr>
          <p:cNvPr id="945" name="Google Shape;945;p109"/>
          <p:cNvSpPr/>
          <p:nvPr>
            <p:ph idx="3" type="pic"/>
          </p:nvPr>
        </p:nvSpPr>
        <p:spPr>
          <a:xfrm>
            <a:off x="4644008" y="1047749"/>
            <a:ext cx="3814192" cy="3199582"/>
          </a:xfrm>
          <a:prstGeom prst="rect">
            <a:avLst/>
          </a:prstGeom>
          <a:solidFill>
            <a:srgbClr val="FEFEFE"/>
          </a:solidFill>
          <a:ln>
            <a:noFill/>
          </a:ln>
        </p:spPr>
      </p:sp>
      <p:sp>
        <p:nvSpPr>
          <p:cNvPr id="946" name="Google Shape;946;p109"/>
          <p:cNvSpPr txBox="1"/>
          <p:nvPr>
            <p:ph idx="1" type="body"/>
          </p:nvPr>
        </p:nvSpPr>
        <p:spPr>
          <a:xfrm>
            <a:off x="685800" y="368410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47" name="Google Shape;947;p109"/>
          <p:cNvSpPr txBox="1"/>
          <p:nvPr>
            <p:ph idx="4" type="body"/>
          </p:nvPr>
        </p:nvSpPr>
        <p:spPr>
          <a:xfrm>
            <a:off x="4645152" y="368410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48" name="Google Shape;948;p109"/>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Bar">
  <p:cSld name="1_Two Bar">
    <p:spTree>
      <p:nvGrpSpPr>
        <p:cNvPr id="949" name="Shape 949"/>
        <p:cNvGrpSpPr/>
        <p:nvPr/>
      </p:nvGrpSpPr>
      <p:grpSpPr>
        <a:xfrm>
          <a:off x="0" y="0"/>
          <a:ext cx="0" cy="0"/>
          <a:chOff x="0" y="0"/>
          <a:chExt cx="0" cy="0"/>
        </a:xfrm>
      </p:grpSpPr>
      <p:sp>
        <p:nvSpPr>
          <p:cNvPr id="950" name="Google Shape;950;p11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1" name="Google Shape;951;p110"/>
          <p:cNvSpPr/>
          <p:nvPr>
            <p:ph idx="2" type="pic"/>
          </p:nvPr>
        </p:nvSpPr>
        <p:spPr>
          <a:xfrm>
            <a:off x="685800" y="1047749"/>
            <a:ext cx="3814192" cy="3199582"/>
          </a:xfrm>
          <a:prstGeom prst="rect">
            <a:avLst/>
          </a:prstGeom>
          <a:solidFill>
            <a:srgbClr val="FEFEFE"/>
          </a:solidFill>
          <a:ln>
            <a:noFill/>
          </a:ln>
        </p:spPr>
      </p:sp>
      <p:sp>
        <p:nvSpPr>
          <p:cNvPr id="952" name="Google Shape;952;p110"/>
          <p:cNvSpPr/>
          <p:nvPr>
            <p:ph idx="3" type="pic"/>
          </p:nvPr>
        </p:nvSpPr>
        <p:spPr>
          <a:xfrm>
            <a:off x="4644008" y="1047749"/>
            <a:ext cx="3814192" cy="3199582"/>
          </a:xfrm>
          <a:prstGeom prst="rect">
            <a:avLst/>
          </a:prstGeom>
          <a:solidFill>
            <a:srgbClr val="FEFEFE"/>
          </a:solidFill>
          <a:ln>
            <a:noFill/>
          </a:ln>
        </p:spPr>
      </p:sp>
      <p:sp>
        <p:nvSpPr>
          <p:cNvPr id="953" name="Google Shape;953;p110"/>
          <p:cNvSpPr txBox="1"/>
          <p:nvPr>
            <p:ph idx="1" type="body"/>
          </p:nvPr>
        </p:nvSpPr>
        <p:spPr>
          <a:xfrm>
            <a:off x="685800" y="368410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54" name="Google Shape;954;p110"/>
          <p:cNvSpPr txBox="1"/>
          <p:nvPr>
            <p:ph idx="4" type="body"/>
          </p:nvPr>
        </p:nvSpPr>
        <p:spPr>
          <a:xfrm>
            <a:off x="4645152" y="368410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Bar Text">
  <p:cSld name="1_4 Bar Text">
    <p:spTree>
      <p:nvGrpSpPr>
        <p:cNvPr id="955" name="Shape 955"/>
        <p:cNvGrpSpPr/>
        <p:nvPr/>
      </p:nvGrpSpPr>
      <p:grpSpPr>
        <a:xfrm>
          <a:off x="0" y="0"/>
          <a:ext cx="0" cy="0"/>
          <a:chOff x="0" y="0"/>
          <a:chExt cx="0" cy="0"/>
        </a:xfrm>
      </p:grpSpPr>
      <p:sp>
        <p:nvSpPr>
          <p:cNvPr id="956" name="Google Shape;956;p11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7" name="Google Shape;957;p111"/>
          <p:cNvSpPr/>
          <p:nvPr>
            <p:ph idx="2" type="pic"/>
          </p:nvPr>
        </p:nvSpPr>
        <p:spPr>
          <a:xfrm>
            <a:off x="685800" y="1047750"/>
            <a:ext cx="1828800" cy="1983051"/>
          </a:xfrm>
          <a:prstGeom prst="rect">
            <a:avLst/>
          </a:prstGeom>
          <a:solidFill>
            <a:srgbClr val="FEFEFE"/>
          </a:solidFill>
          <a:ln>
            <a:noFill/>
          </a:ln>
        </p:spPr>
      </p:sp>
      <p:sp>
        <p:nvSpPr>
          <p:cNvPr id="958" name="Google Shape;958;p111"/>
          <p:cNvSpPr/>
          <p:nvPr>
            <p:ph idx="3" type="pic"/>
          </p:nvPr>
        </p:nvSpPr>
        <p:spPr>
          <a:xfrm>
            <a:off x="2667000" y="1047750"/>
            <a:ext cx="1828800" cy="1983051"/>
          </a:xfrm>
          <a:prstGeom prst="rect">
            <a:avLst/>
          </a:prstGeom>
          <a:solidFill>
            <a:srgbClr val="FEFEFE"/>
          </a:solidFill>
          <a:ln>
            <a:noFill/>
          </a:ln>
        </p:spPr>
      </p:sp>
      <p:sp>
        <p:nvSpPr>
          <p:cNvPr id="959" name="Google Shape;959;p111"/>
          <p:cNvSpPr/>
          <p:nvPr>
            <p:ph idx="4" type="pic"/>
          </p:nvPr>
        </p:nvSpPr>
        <p:spPr>
          <a:xfrm>
            <a:off x="4648200" y="1047750"/>
            <a:ext cx="1828800" cy="1983051"/>
          </a:xfrm>
          <a:prstGeom prst="rect">
            <a:avLst/>
          </a:prstGeom>
          <a:solidFill>
            <a:srgbClr val="FEFEFE"/>
          </a:solidFill>
          <a:ln>
            <a:noFill/>
          </a:ln>
        </p:spPr>
      </p:sp>
      <p:sp>
        <p:nvSpPr>
          <p:cNvPr id="960" name="Google Shape;960;p111"/>
          <p:cNvSpPr/>
          <p:nvPr>
            <p:ph idx="5" type="pic"/>
          </p:nvPr>
        </p:nvSpPr>
        <p:spPr>
          <a:xfrm>
            <a:off x="6629400" y="1047750"/>
            <a:ext cx="1828800" cy="1983051"/>
          </a:xfrm>
          <a:prstGeom prst="rect">
            <a:avLst/>
          </a:prstGeom>
          <a:solidFill>
            <a:srgbClr val="FEFEFE"/>
          </a:solidFill>
          <a:ln>
            <a:noFill/>
          </a:ln>
        </p:spPr>
      </p:sp>
      <p:sp>
        <p:nvSpPr>
          <p:cNvPr id="961" name="Google Shape;961;p111"/>
          <p:cNvSpPr txBox="1"/>
          <p:nvPr>
            <p:ph idx="1" type="body"/>
          </p:nvPr>
        </p:nvSpPr>
        <p:spPr>
          <a:xfrm>
            <a:off x="685800" y="223673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2" name="Google Shape;962;p111"/>
          <p:cNvSpPr txBox="1"/>
          <p:nvPr>
            <p:ph idx="6" type="body"/>
          </p:nvPr>
        </p:nvSpPr>
        <p:spPr>
          <a:xfrm>
            <a:off x="2666238" y="223673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3" name="Google Shape;963;p111"/>
          <p:cNvSpPr txBox="1"/>
          <p:nvPr>
            <p:ph idx="7" type="body"/>
          </p:nvPr>
        </p:nvSpPr>
        <p:spPr>
          <a:xfrm>
            <a:off x="4646676" y="223673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4" name="Google Shape;964;p111"/>
          <p:cNvSpPr txBox="1"/>
          <p:nvPr>
            <p:ph idx="8" type="body"/>
          </p:nvPr>
        </p:nvSpPr>
        <p:spPr>
          <a:xfrm>
            <a:off x="6627114" y="223673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5" name="Google Shape;965;p111"/>
          <p:cNvSpPr txBox="1"/>
          <p:nvPr>
            <p:ph idx="9" type="body"/>
          </p:nvPr>
        </p:nvSpPr>
        <p:spPr>
          <a:xfrm>
            <a:off x="685800"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6" name="Google Shape;966;p111"/>
          <p:cNvSpPr txBox="1"/>
          <p:nvPr>
            <p:ph idx="13" type="body"/>
          </p:nvPr>
        </p:nvSpPr>
        <p:spPr>
          <a:xfrm>
            <a:off x="2666238"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7" name="Google Shape;967;p111"/>
          <p:cNvSpPr txBox="1"/>
          <p:nvPr>
            <p:ph idx="14" type="body"/>
          </p:nvPr>
        </p:nvSpPr>
        <p:spPr>
          <a:xfrm>
            <a:off x="4646676"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68" name="Google Shape;968;p111"/>
          <p:cNvSpPr txBox="1"/>
          <p:nvPr>
            <p:ph idx="15" type="body"/>
          </p:nvPr>
        </p:nvSpPr>
        <p:spPr>
          <a:xfrm>
            <a:off x="6627114"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Bar Text Subtitle">
  <p:cSld name="1_4 Bar Text Subtitle">
    <p:spTree>
      <p:nvGrpSpPr>
        <p:cNvPr id="969" name="Shape 969"/>
        <p:cNvGrpSpPr/>
        <p:nvPr/>
      </p:nvGrpSpPr>
      <p:grpSpPr>
        <a:xfrm>
          <a:off x="0" y="0"/>
          <a:ext cx="0" cy="0"/>
          <a:chOff x="0" y="0"/>
          <a:chExt cx="0" cy="0"/>
        </a:xfrm>
      </p:grpSpPr>
      <p:sp>
        <p:nvSpPr>
          <p:cNvPr id="970" name="Google Shape;970;p11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1" name="Google Shape;971;p112"/>
          <p:cNvSpPr/>
          <p:nvPr>
            <p:ph idx="2" type="pic"/>
          </p:nvPr>
        </p:nvSpPr>
        <p:spPr>
          <a:xfrm>
            <a:off x="685800" y="1047750"/>
            <a:ext cx="1828800" cy="1983051"/>
          </a:xfrm>
          <a:prstGeom prst="rect">
            <a:avLst/>
          </a:prstGeom>
          <a:solidFill>
            <a:srgbClr val="FEFEFE"/>
          </a:solidFill>
          <a:ln>
            <a:noFill/>
          </a:ln>
        </p:spPr>
      </p:sp>
      <p:sp>
        <p:nvSpPr>
          <p:cNvPr id="972" name="Google Shape;972;p112"/>
          <p:cNvSpPr/>
          <p:nvPr>
            <p:ph idx="3" type="pic"/>
          </p:nvPr>
        </p:nvSpPr>
        <p:spPr>
          <a:xfrm>
            <a:off x="2667000" y="1047750"/>
            <a:ext cx="1828800" cy="1983051"/>
          </a:xfrm>
          <a:prstGeom prst="rect">
            <a:avLst/>
          </a:prstGeom>
          <a:solidFill>
            <a:srgbClr val="FEFEFE"/>
          </a:solidFill>
          <a:ln>
            <a:noFill/>
          </a:ln>
        </p:spPr>
      </p:sp>
      <p:sp>
        <p:nvSpPr>
          <p:cNvPr id="973" name="Google Shape;973;p112"/>
          <p:cNvSpPr/>
          <p:nvPr>
            <p:ph idx="4" type="pic"/>
          </p:nvPr>
        </p:nvSpPr>
        <p:spPr>
          <a:xfrm>
            <a:off x="4648200" y="1047750"/>
            <a:ext cx="1828800" cy="1983051"/>
          </a:xfrm>
          <a:prstGeom prst="rect">
            <a:avLst/>
          </a:prstGeom>
          <a:solidFill>
            <a:srgbClr val="FEFEFE"/>
          </a:solidFill>
          <a:ln>
            <a:noFill/>
          </a:ln>
        </p:spPr>
      </p:sp>
      <p:sp>
        <p:nvSpPr>
          <p:cNvPr id="974" name="Google Shape;974;p112"/>
          <p:cNvSpPr/>
          <p:nvPr>
            <p:ph idx="5" type="pic"/>
          </p:nvPr>
        </p:nvSpPr>
        <p:spPr>
          <a:xfrm>
            <a:off x="6629400" y="1047750"/>
            <a:ext cx="1828800" cy="1983051"/>
          </a:xfrm>
          <a:prstGeom prst="rect">
            <a:avLst/>
          </a:prstGeom>
          <a:solidFill>
            <a:srgbClr val="FEFEFE"/>
          </a:solidFill>
          <a:ln>
            <a:noFill/>
          </a:ln>
        </p:spPr>
      </p:sp>
      <p:sp>
        <p:nvSpPr>
          <p:cNvPr id="975" name="Google Shape;975;p112"/>
          <p:cNvSpPr txBox="1"/>
          <p:nvPr>
            <p:ph idx="1" type="body"/>
          </p:nvPr>
        </p:nvSpPr>
        <p:spPr>
          <a:xfrm>
            <a:off x="685800" y="223673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76" name="Google Shape;976;p112"/>
          <p:cNvSpPr txBox="1"/>
          <p:nvPr>
            <p:ph idx="6" type="body"/>
          </p:nvPr>
        </p:nvSpPr>
        <p:spPr>
          <a:xfrm>
            <a:off x="2666238" y="223673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77" name="Google Shape;977;p112"/>
          <p:cNvSpPr txBox="1"/>
          <p:nvPr>
            <p:ph idx="7" type="body"/>
          </p:nvPr>
        </p:nvSpPr>
        <p:spPr>
          <a:xfrm>
            <a:off x="4646676" y="223673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78" name="Google Shape;978;p112"/>
          <p:cNvSpPr txBox="1"/>
          <p:nvPr>
            <p:ph idx="8" type="body"/>
          </p:nvPr>
        </p:nvSpPr>
        <p:spPr>
          <a:xfrm>
            <a:off x="6627114" y="223673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79" name="Google Shape;979;p112"/>
          <p:cNvSpPr txBox="1"/>
          <p:nvPr>
            <p:ph idx="9" type="body"/>
          </p:nvPr>
        </p:nvSpPr>
        <p:spPr>
          <a:xfrm>
            <a:off x="685800"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80" name="Google Shape;980;p112"/>
          <p:cNvSpPr txBox="1"/>
          <p:nvPr>
            <p:ph idx="13" type="body"/>
          </p:nvPr>
        </p:nvSpPr>
        <p:spPr>
          <a:xfrm>
            <a:off x="2666238"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81" name="Google Shape;981;p112"/>
          <p:cNvSpPr txBox="1"/>
          <p:nvPr>
            <p:ph idx="14" type="body"/>
          </p:nvPr>
        </p:nvSpPr>
        <p:spPr>
          <a:xfrm>
            <a:off x="4646676"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82" name="Google Shape;982;p112"/>
          <p:cNvSpPr txBox="1"/>
          <p:nvPr>
            <p:ph idx="15" type="body"/>
          </p:nvPr>
        </p:nvSpPr>
        <p:spPr>
          <a:xfrm>
            <a:off x="6627114"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83" name="Google Shape;983;p112"/>
          <p:cNvSpPr txBox="1"/>
          <p:nvPr>
            <p:ph idx="16"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Bar Text Subtitle">
  <p:cSld name="1_Three Bar Text Subtitle">
    <p:spTree>
      <p:nvGrpSpPr>
        <p:cNvPr id="984" name="Shape 984"/>
        <p:cNvGrpSpPr/>
        <p:nvPr/>
      </p:nvGrpSpPr>
      <p:grpSpPr>
        <a:xfrm>
          <a:off x="0" y="0"/>
          <a:ext cx="0" cy="0"/>
          <a:chOff x="0" y="0"/>
          <a:chExt cx="0" cy="0"/>
        </a:xfrm>
      </p:grpSpPr>
      <p:sp>
        <p:nvSpPr>
          <p:cNvPr id="985" name="Google Shape;985;p11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6" name="Google Shape;986;p113"/>
          <p:cNvSpPr/>
          <p:nvPr>
            <p:ph idx="2" type="pic"/>
          </p:nvPr>
        </p:nvSpPr>
        <p:spPr>
          <a:xfrm>
            <a:off x="685800" y="1047750"/>
            <a:ext cx="2496312" cy="1983051"/>
          </a:xfrm>
          <a:prstGeom prst="rect">
            <a:avLst/>
          </a:prstGeom>
          <a:solidFill>
            <a:srgbClr val="FEFEFE"/>
          </a:solidFill>
          <a:ln>
            <a:noFill/>
          </a:ln>
        </p:spPr>
      </p:sp>
      <p:sp>
        <p:nvSpPr>
          <p:cNvPr id="987" name="Google Shape;987;p113"/>
          <p:cNvSpPr/>
          <p:nvPr>
            <p:ph idx="3" type="pic"/>
          </p:nvPr>
        </p:nvSpPr>
        <p:spPr>
          <a:xfrm>
            <a:off x="3323844" y="1047750"/>
            <a:ext cx="2496312" cy="1983051"/>
          </a:xfrm>
          <a:prstGeom prst="rect">
            <a:avLst/>
          </a:prstGeom>
          <a:solidFill>
            <a:srgbClr val="FEFEFE"/>
          </a:solidFill>
          <a:ln>
            <a:noFill/>
          </a:ln>
        </p:spPr>
      </p:sp>
      <p:sp>
        <p:nvSpPr>
          <p:cNvPr id="988" name="Google Shape;988;p113"/>
          <p:cNvSpPr/>
          <p:nvPr>
            <p:ph idx="4" type="pic"/>
          </p:nvPr>
        </p:nvSpPr>
        <p:spPr>
          <a:xfrm>
            <a:off x="5961888" y="1047750"/>
            <a:ext cx="2496312" cy="1983051"/>
          </a:xfrm>
          <a:prstGeom prst="rect">
            <a:avLst/>
          </a:prstGeom>
          <a:solidFill>
            <a:srgbClr val="FEFEFE"/>
          </a:solidFill>
          <a:ln>
            <a:noFill/>
          </a:ln>
        </p:spPr>
      </p:sp>
      <p:sp>
        <p:nvSpPr>
          <p:cNvPr id="989" name="Google Shape;989;p113"/>
          <p:cNvSpPr txBox="1"/>
          <p:nvPr>
            <p:ph idx="1" type="body"/>
          </p:nvPr>
        </p:nvSpPr>
        <p:spPr>
          <a:xfrm>
            <a:off x="685800" y="223673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0" name="Google Shape;990;p113"/>
          <p:cNvSpPr txBox="1"/>
          <p:nvPr>
            <p:ph idx="5" type="body"/>
          </p:nvPr>
        </p:nvSpPr>
        <p:spPr>
          <a:xfrm>
            <a:off x="3323844" y="223673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1" name="Google Shape;991;p113"/>
          <p:cNvSpPr txBox="1"/>
          <p:nvPr>
            <p:ph idx="6" type="body"/>
          </p:nvPr>
        </p:nvSpPr>
        <p:spPr>
          <a:xfrm>
            <a:off x="5961888" y="223673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2" name="Google Shape;992;p113"/>
          <p:cNvSpPr txBox="1"/>
          <p:nvPr>
            <p:ph idx="7" type="body"/>
          </p:nvPr>
        </p:nvSpPr>
        <p:spPr>
          <a:xfrm>
            <a:off x="685800"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3" name="Google Shape;993;p113"/>
          <p:cNvSpPr txBox="1"/>
          <p:nvPr>
            <p:ph idx="8" type="body"/>
          </p:nvPr>
        </p:nvSpPr>
        <p:spPr>
          <a:xfrm>
            <a:off x="3323844"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4" name="Google Shape;994;p113"/>
          <p:cNvSpPr txBox="1"/>
          <p:nvPr>
            <p:ph idx="9" type="body"/>
          </p:nvPr>
        </p:nvSpPr>
        <p:spPr>
          <a:xfrm>
            <a:off x="5961888"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95" name="Google Shape;995;p113"/>
          <p:cNvSpPr txBox="1"/>
          <p:nvPr>
            <p:ph idx="13"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Bar Text">
  <p:cSld name="1_Three Bar Text">
    <p:spTree>
      <p:nvGrpSpPr>
        <p:cNvPr id="996" name="Shape 996"/>
        <p:cNvGrpSpPr/>
        <p:nvPr/>
      </p:nvGrpSpPr>
      <p:grpSpPr>
        <a:xfrm>
          <a:off x="0" y="0"/>
          <a:ext cx="0" cy="0"/>
          <a:chOff x="0" y="0"/>
          <a:chExt cx="0" cy="0"/>
        </a:xfrm>
      </p:grpSpPr>
      <p:sp>
        <p:nvSpPr>
          <p:cNvPr id="997" name="Google Shape;997;p11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98" name="Google Shape;998;p114"/>
          <p:cNvSpPr/>
          <p:nvPr>
            <p:ph idx="2" type="pic"/>
          </p:nvPr>
        </p:nvSpPr>
        <p:spPr>
          <a:xfrm>
            <a:off x="685800" y="1047750"/>
            <a:ext cx="2496312" cy="1983051"/>
          </a:xfrm>
          <a:prstGeom prst="rect">
            <a:avLst/>
          </a:prstGeom>
          <a:solidFill>
            <a:srgbClr val="FEFEFE"/>
          </a:solidFill>
          <a:ln>
            <a:noFill/>
          </a:ln>
        </p:spPr>
      </p:sp>
      <p:sp>
        <p:nvSpPr>
          <p:cNvPr id="999" name="Google Shape;999;p114"/>
          <p:cNvSpPr/>
          <p:nvPr>
            <p:ph idx="3" type="pic"/>
          </p:nvPr>
        </p:nvSpPr>
        <p:spPr>
          <a:xfrm>
            <a:off x="3323844" y="1047750"/>
            <a:ext cx="2496312" cy="1983051"/>
          </a:xfrm>
          <a:prstGeom prst="rect">
            <a:avLst/>
          </a:prstGeom>
          <a:solidFill>
            <a:srgbClr val="FEFEFE"/>
          </a:solidFill>
          <a:ln>
            <a:noFill/>
          </a:ln>
        </p:spPr>
      </p:sp>
      <p:sp>
        <p:nvSpPr>
          <p:cNvPr id="1000" name="Google Shape;1000;p114"/>
          <p:cNvSpPr/>
          <p:nvPr>
            <p:ph idx="4" type="pic"/>
          </p:nvPr>
        </p:nvSpPr>
        <p:spPr>
          <a:xfrm>
            <a:off x="5961888" y="1047750"/>
            <a:ext cx="2496312" cy="1983051"/>
          </a:xfrm>
          <a:prstGeom prst="rect">
            <a:avLst/>
          </a:prstGeom>
          <a:solidFill>
            <a:srgbClr val="FEFEFE"/>
          </a:solidFill>
          <a:ln>
            <a:noFill/>
          </a:ln>
        </p:spPr>
      </p:sp>
      <p:sp>
        <p:nvSpPr>
          <p:cNvPr id="1001" name="Google Shape;1001;p114"/>
          <p:cNvSpPr txBox="1"/>
          <p:nvPr>
            <p:ph idx="1" type="body"/>
          </p:nvPr>
        </p:nvSpPr>
        <p:spPr>
          <a:xfrm>
            <a:off x="685800" y="223673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02" name="Google Shape;1002;p114"/>
          <p:cNvSpPr txBox="1"/>
          <p:nvPr>
            <p:ph idx="5" type="body"/>
          </p:nvPr>
        </p:nvSpPr>
        <p:spPr>
          <a:xfrm>
            <a:off x="3323844" y="223673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03" name="Google Shape;1003;p114"/>
          <p:cNvSpPr txBox="1"/>
          <p:nvPr>
            <p:ph idx="6" type="body"/>
          </p:nvPr>
        </p:nvSpPr>
        <p:spPr>
          <a:xfrm>
            <a:off x="5961888" y="223673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04" name="Google Shape;1004;p114"/>
          <p:cNvSpPr txBox="1"/>
          <p:nvPr>
            <p:ph idx="7" type="body"/>
          </p:nvPr>
        </p:nvSpPr>
        <p:spPr>
          <a:xfrm>
            <a:off x="685800"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05" name="Google Shape;1005;p114"/>
          <p:cNvSpPr txBox="1"/>
          <p:nvPr>
            <p:ph idx="8" type="body"/>
          </p:nvPr>
        </p:nvSpPr>
        <p:spPr>
          <a:xfrm>
            <a:off x="3323844"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06" name="Google Shape;1006;p114"/>
          <p:cNvSpPr txBox="1"/>
          <p:nvPr>
            <p:ph idx="9" type="body"/>
          </p:nvPr>
        </p:nvSpPr>
        <p:spPr>
          <a:xfrm>
            <a:off x="5961888"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Bar Text">
  <p:cSld name="1_Two Bar Text">
    <p:spTree>
      <p:nvGrpSpPr>
        <p:cNvPr id="1007" name="Shape 1007"/>
        <p:cNvGrpSpPr/>
        <p:nvPr/>
      </p:nvGrpSpPr>
      <p:grpSpPr>
        <a:xfrm>
          <a:off x="0" y="0"/>
          <a:ext cx="0" cy="0"/>
          <a:chOff x="0" y="0"/>
          <a:chExt cx="0" cy="0"/>
        </a:xfrm>
      </p:grpSpPr>
      <p:sp>
        <p:nvSpPr>
          <p:cNvPr id="1008" name="Google Shape;1008;p11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9" name="Google Shape;1009;p115"/>
          <p:cNvSpPr/>
          <p:nvPr>
            <p:ph idx="2" type="pic"/>
          </p:nvPr>
        </p:nvSpPr>
        <p:spPr>
          <a:xfrm>
            <a:off x="685800" y="1047750"/>
            <a:ext cx="3814192" cy="1983051"/>
          </a:xfrm>
          <a:prstGeom prst="rect">
            <a:avLst/>
          </a:prstGeom>
          <a:solidFill>
            <a:srgbClr val="FEFEFE"/>
          </a:solidFill>
          <a:ln>
            <a:noFill/>
          </a:ln>
        </p:spPr>
      </p:sp>
      <p:sp>
        <p:nvSpPr>
          <p:cNvPr id="1010" name="Google Shape;1010;p115"/>
          <p:cNvSpPr/>
          <p:nvPr>
            <p:ph idx="3" type="pic"/>
          </p:nvPr>
        </p:nvSpPr>
        <p:spPr>
          <a:xfrm>
            <a:off x="4644008" y="1047750"/>
            <a:ext cx="3814192" cy="1983051"/>
          </a:xfrm>
          <a:prstGeom prst="rect">
            <a:avLst/>
          </a:prstGeom>
          <a:solidFill>
            <a:srgbClr val="FEFEFE"/>
          </a:solidFill>
          <a:ln>
            <a:noFill/>
          </a:ln>
        </p:spPr>
      </p:sp>
      <p:sp>
        <p:nvSpPr>
          <p:cNvPr id="1011" name="Google Shape;1011;p115"/>
          <p:cNvSpPr txBox="1"/>
          <p:nvPr>
            <p:ph idx="1" type="body"/>
          </p:nvPr>
        </p:nvSpPr>
        <p:spPr>
          <a:xfrm>
            <a:off x="685800" y="246757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12" name="Google Shape;1012;p115"/>
          <p:cNvSpPr txBox="1"/>
          <p:nvPr>
            <p:ph idx="4" type="body"/>
          </p:nvPr>
        </p:nvSpPr>
        <p:spPr>
          <a:xfrm>
            <a:off x="4645152" y="246757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13" name="Google Shape;1013;p115"/>
          <p:cNvSpPr txBox="1"/>
          <p:nvPr>
            <p:ph idx="5" type="body"/>
          </p:nvPr>
        </p:nvSpPr>
        <p:spPr>
          <a:xfrm>
            <a:off x="685800"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14" name="Google Shape;1014;p115"/>
          <p:cNvSpPr txBox="1"/>
          <p:nvPr>
            <p:ph idx="6" type="body"/>
          </p:nvPr>
        </p:nvSpPr>
        <p:spPr>
          <a:xfrm>
            <a:off x="4645152"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Bar Text Subtitle">
  <p:cSld name="1_Two Bar Text Subtitle">
    <p:spTree>
      <p:nvGrpSpPr>
        <p:cNvPr id="1015" name="Shape 1015"/>
        <p:cNvGrpSpPr/>
        <p:nvPr/>
      </p:nvGrpSpPr>
      <p:grpSpPr>
        <a:xfrm>
          <a:off x="0" y="0"/>
          <a:ext cx="0" cy="0"/>
          <a:chOff x="0" y="0"/>
          <a:chExt cx="0" cy="0"/>
        </a:xfrm>
      </p:grpSpPr>
      <p:sp>
        <p:nvSpPr>
          <p:cNvPr id="1016" name="Google Shape;1016;p11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7" name="Google Shape;1017;p116"/>
          <p:cNvSpPr/>
          <p:nvPr>
            <p:ph idx="2" type="pic"/>
          </p:nvPr>
        </p:nvSpPr>
        <p:spPr>
          <a:xfrm>
            <a:off x="685800" y="1047750"/>
            <a:ext cx="3814192" cy="1983051"/>
          </a:xfrm>
          <a:prstGeom prst="rect">
            <a:avLst/>
          </a:prstGeom>
          <a:solidFill>
            <a:srgbClr val="FEFEFE"/>
          </a:solidFill>
          <a:ln>
            <a:noFill/>
          </a:ln>
        </p:spPr>
      </p:sp>
      <p:sp>
        <p:nvSpPr>
          <p:cNvPr id="1018" name="Google Shape;1018;p116"/>
          <p:cNvSpPr/>
          <p:nvPr>
            <p:ph idx="3" type="pic"/>
          </p:nvPr>
        </p:nvSpPr>
        <p:spPr>
          <a:xfrm>
            <a:off x="4644008" y="1047750"/>
            <a:ext cx="3814192" cy="1983051"/>
          </a:xfrm>
          <a:prstGeom prst="rect">
            <a:avLst/>
          </a:prstGeom>
          <a:solidFill>
            <a:srgbClr val="FEFEFE"/>
          </a:solidFill>
          <a:ln>
            <a:noFill/>
          </a:ln>
        </p:spPr>
      </p:sp>
      <p:sp>
        <p:nvSpPr>
          <p:cNvPr id="1019" name="Google Shape;1019;p116"/>
          <p:cNvSpPr txBox="1"/>
          <p:nvPr>
            <p:ph idx="1" type="body"/>
          </p:nvPr>
        </p:nvSpPr>
        <p:spPr>
          <a:xfrm>
            <a:off x="685800" y="246757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20" name="Google Shape;1020;p116"/>
          <p:cNvSpPr txBox="1"/>
          <p:nvPr>
            <p:ph idx="4" type="body"/>
          </p:nvPr>
        </p:nvSpPr>
        <p:spPr>
          <a:xfrm>
            <a:off x="4645152" y="246757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21" name="Google Shape;1021;p116"/>
          <p:cNvSpPr txBox="1"/>
          <p:nvPr>
            <p:ph idx="5" type="body"/>
          </p:nvPr>
        </p:nvSpPr>
        <p:spPr>
          <a:xfrm>
            <a:off x="685800"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22" name="Google Shape;1022;p116"/>
          <p:cNvSpPr txBox="1"/>
          <p:nvPr>
            <p:ph idx="6" type="body"/>
          </p:nvPr>
        </p:nvSpPr>
        <p:spPr>
          <a:xfrm>
            <a:off x="4645152"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23" name="Google Shape;1023;p116"/>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2 team">
  <p:cSld name="1_12 team">
    <p:spTree>
      <p:nvGrpSpPr>
        <p:cNvPr id="1024" name="Shape 1024"/>
        <p:cNvGrpSpPr/>
        <p:nvPr/>
      </p:nvGrpSpPr>
      <p:grpSpPr>
        <a:xfrm>
          <a:off x="0" y="0"/>
          <a:ext cx="0" cy="0"/>
          <a:chOff x="0" y="0"/>
          <a:chExt cx="0" cy="0"/>
        </a:xfrm>
      </p:grpSpPr>
      <p:sp>
        <p:nvSpPr>
          <p:cNvPr id="1025" name="Google Shape;1025;p11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6" name="Google Shape;1026;p117"/>
          <p:cNvSpPr/>
          <p:nvPr>
            <p:ph idx="2" type="pic"/>
          </p:nvPr>
        </p:nvSpPr>
        <p:spPr>
          <a:xfrm>
            <a:off x="431540"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27" name="Google Shape;1027;p117"/>
          <p:cNvSpPr txBox="1"/>
          <p:nvPr>
            <p:ph idx="1" type="body"/>
          </p:nvPr>
        </p:nvSpPr>
        <p:spPr>
          <a:xfrm>
            <a:off x="1228437"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28" name="Google Shape;1028;p117"/>
          <p:cNvSpPr/>
          <p:nvPr>
            <p:ph idx="3" type="pic"/>
          </p:nvPr>
        </p:nvSpPr>
        <p:spPr>
          <a:xfrm>
            <a:off x="2612782"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29" name="Google Shape;1029;p117"/>
          <p:cNvSpPr txBox="1"/>
          <p:nvPr>
            <p:ph idx="4" type="body"/>
          </p:nvPr>
        </p:nvSpPr>
        <p:spPr>
          <a:xfrm>
            <a:off x="3409679"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30" name="Google Shape;1030;p117"/>
          <p:cNvSpPr/>
          <p:nvPr>
            <p:ph idx="5" type="pic"/>
          </p:nvPr>
        </p:nvSpPr>
        <p:spPr>
          <a:xfrm>
            <a:off x="4794025"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31" name="Google Shape;1031;p117"/>
          <p:cNvSpPr txBox="1"/>
          <p:nvPr>
            <p:ph idx="6" type="body"/>
          </p:nvPr>
        </p:nvSpPr>
        <p:spPr>
          <a:xfrm>
            <a:off x="5590922"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32" name="Google Shape;1032;p117"/>
          <p:cNvSpPr/>
          <p:nvPr>
            <p:ph idx="7" type="pic"/>
          </p:nvPr>
        </p:nvSpPr>
        <p:spPr>
          <a:xfrm>
            <a:off x="6975267"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1033" name="Google Shape;1033;p117"/>
          <p:cNvSpPr txBox="1"/>
          <p:nvPr>
            <p:ph idx="8" type="body"/>
          </p:nvPr>
        </p:nvSpPr>
        <p:spPr>
          <a:xfrm>
            <a:off x="7772164"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34" name="Google Shape;1034;p117"/>
          <p:cNvSpPr/>
          <p:nvPr>
            <p:ph idx="9" type="pic"/>
          </p:nvPr>
        </p:nvSpPr>
        <p:spPr>
          <a:xfrm>
            <a:off x="431540"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35" name="Google Shape;1035;p117"/>
          <p:cNvSpPr txBox="1"/>
          <p:nvPr>
            <p:ph idx="13" type="body"/>
          </p:nvPr>
        </p:nvSpPr>
        <p:spPr>
          <a:xfrm>
            <a:off x="1228437"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36" name="Google Shape;1036;p117"/>
          <p:cNvSpPr/>
          <p:nvPr>
            <p:ph idx="14" type="pic"/>
          </p:nvPr>
        </p:nvSpPr>
        <p:spPr>
          <a:xfrm>
            <a:off x="2612782"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37" name="Google Shape;1037;p117"/>
          <p:cNvSpPr txBox="1"/>
          <p:nvPr>
            <p:ph idx="15" type="body"/>
          </p:nvPr>
        </p:nvSpPr>
        <p:spPr>
          <a:xfrm>
            <a:off x="3409679"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38" name="Google Shape;1038;p117"/>
          <p:cNvSpPr/>
          <p:nvPr>
            <p:ph idx="16" type="pic"/>
          </p:nvPr>
        </p:nvSpPr>
        <p:spPr>
          <a:xfrm>
            <a:off x="4794025"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39" name="Google Shape;1039;p117"/>
          <p:cNvSpPr txBox="1"/>
          <p:nvPr>
            <p:ph idx="17" type="body"/>
          </p:nvPr>
        </p:nvSpPr>
        <p:spPr>
          <a:xfrm>
            <a:off x="5590922"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0" name="Google Shape;1040;p117"/>
          <p:cNvSpPr/>
          <p:nvPr>
            <p:ph idx="18" type="pic"/>
          </p:nvPr>
        </p:nvSpPr>
        <p:spPr>
          <a:xfrm>
            <a:off x="6975267"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1041" name="Google Shape;1041;p117"/>
          <p:cNvSpPr txBox="1"/>
          <p:nvPr>
            <p:ph idx="19" type="body"/>
          </p:nvPr>
        </p:nvSpPr>
        <p:spPr>
          <a:xfrm>
            <a:off x="7772164"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2" name="Google Shape;1042;p117"/>
          <p:cNvSpPr/>
          <p:nvPr>
            <p:ph idx="20" type="pic"/>
          </p:nvPr>
        </p:nvSpPr>
        <p:spPr>
          <a:xfrm>
            <a:off x="431540"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43" name="Google Shape;1043;p117"/>
          <p:cNvSpPr txBox="1"/>
          <p:nvPr>
            <p:ph idx="21" type="body"/>
          </p:nvPr>
        </p:nvSpPr>
        <p:spPr>
          <a:xfrm>
            <a:off x="1228437"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4" name="Google Shape;1044;p117"/>
          <p:cNvSpPr/>
          <p:nvPr>
            <p:ph idx="22" type="pic"/>
          </p:nvPr>
        </p:nvSpPr>
        <p:spPr>
          <a:xfrm>
            <a:off x="2612782"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45" name="Google Shape;1045;p117"/>
          <p:cNvSpPr txBox="1"/>
          <p:nvPr>
            <p:ph idx="23" type="body"/>
          </p:nvPr>
        </p:nvSpPr>
        <p:spPr>
          <a:xfrm>
            <a:off x="3409679"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6" name="Google Shape;1046;p117"/>
          <p:cNvSpPr/>
          <p:nvPr>
            <p:ph idx="24" type="pic"/>
          </p:nvPr>
        </p:nvSpPr>
        <p:spPr>
          <a:xfrm>
            <a:off x="4794025"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47" name="Google Shape;1047;p117"/>
          <p:cNvSpPr txBox="1"/>
          <p:nvPr>
            <p:ph idx="25" type="body"/>
          </p:nvPr>
        </p:nvSpPr>
        <p:spPr>
          <a:xfrm>
            <a:off x="5590922"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48" name="Google Shape;1048;p117"/>
          <p:cNvSpPr/>
          <p:nvPr>
            <p:ph idx="26" type="pic"/>
          </p:nvPr>
        </p:nvSpPr>
        <p:spPr>
          <a:xfrm>
            <a:off x="6975267"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1049" name="Google Shape;1049;p117"/>
          <p:cNvSpPr txBox="1"/>
          <p:nvPr>
            <p:ph idx="27" type="body"/>
          </p:nvPr>
        </p:nvSpPr>
        <p:spPr>
          <a:xfrm>
            <a:off x="7772164"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2 team subtitle">
  <p:cSld name="1_12 team subtitle">
    <p:spTree>
      <p:nvGrpSpPr>
        <p:cNvPr id="1050" name="Shape 1050"/>
        <p:cNvGrpSpPr/>
        <p:nvPr/>
      </p:nvGrpSpPr>
      <p:grpSpPr>
        <a:xfrm>
          <a:off x="0" y="0"/>
          <a:ext cx="0" cy="0"/>
          <a:chOff x="0" y="0"/>
          <a:chExt cx="0" cy="0"/>
        </a:xfrm>
      </p:grpSpPr>
      <p:sp>
        <p:nvSpPr>
          <p:cNvPr id="1051" name="Google Shape;1051;p11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2" name="Google Shape;1052;p118"/>
          <p:cNvSpPr/>
          <p:nvPr>
            <p:ph idx="2" type="pic"/>
          </p:nvPr>
        </p:nvSpPr>
        <p:spPr>
          <a:xfrm>
            <a:off x="431540"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53" name="Google Shape;1053;p118"/>
          <p:cNvSpPr txBox="1"/>
          <p:nvPr>
            <p:ph idx="1" type="body"/>
          </p:nvPr>
        </p:nvSpPr>
        <p:spPr>
          <a:xfrm>
            <a:off x="1228437"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54" name="Google Shape;1054;p118"/>
          <p:cNvSpPr/>
          <p:nvPr>
            <p:ph idx="3" type="pic"/>
          </p:nvPr>
        </p:nvSpPr>
        <p:spPr>
          <a:xfrm>
            <a:off x="2612782"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55" name="Google Shape;1055;p118"/>
          <p:cNvSpPr txBox="1"/>
          <p:nvPr>
            <p:ph idx="4" type="body"/>
          </p:nvPr>
        </p:nvSpPr>
        <p:spPr>
          <a:xfrm>
            <a:off x="3409679"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56" name="Google Shape;1056;p118"/>
          <p:cNvSpPr/>
          <p:nvPr>
            <p:ph idx="5" type="pic"/>
          </p:nvPr>
        </p:nvSpPr>
        <p:spPr>
          <a:xfrm>
            <a:off x="4794025"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57" name="Google Shape;1057;p118"/>
          <p:cNvSpPr txBox="1"/>
          <p:nvPr>
            <p:ph idx="6" type="body"/>
          </p:nvPr>
        </p:nvSpPr>
        <p:spPr>
          <a:xfrm>
            <a:off x="5590922"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58" name="Google Shape;1058;p118"/>
          <p:cNvSpPr/>
          <p:nvPr>
            <p:ph idx="7" type="pic"/>
          </p:nvPr>
        </p:nvSpPr>
        <p:spPr>
          <a:xfrm>
            <a:off x="6975267"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1059" name="Google Shape;1059;p118"/>
          <p:cNvSpPr txBox="1"/>
          <p:nvPr>
            <p:ph idx="8" type="body"/>
          </p:nvPr>
        </p:nvSpPr>
        <p:spPr>
          <a:xfrm>
            <a:off x="7772164"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60" name="Google Shape;1060;p118"/>
          <p:cNvSpPr/>
          <p:nvPr>
            <p:ph idx="9" type="pic"/>
          </p:nvPr>
        </p:nvSpPr>
        <p:spPr>
          <a:xfrm>
            <a:off x="431540"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61" name="Google Shape;1061;p118"/>
          <p:cNvSpPr txBox="1"/>
          <p:nvPr>
            <p:ph idx="13" type="body"/>
          </p:nvPr>
        </p:nvSpPr>
        <p:spPr>
          <a:xfrm>
            <a:off x="1228437"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62" name="Google Shape;1062;p118"/>
          <p:cNvSpPr/>
          <p:nvPr>
            <p:ph idx="14" type="pic"/>
          </p:nvPr>
        </p:nvSpPr>
        <p:spPr>
          <a:xfrm>
            <a:off x="2612782"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63" name="Google Shape;1063;p118"/>
          <p:cNvSpPr txBox="1"/>
          <p:nvPr>
            <p:ph idx="15" type="body"/>
          </p:nvPr>
        </p:nvSpPr>
        <p:spPr>
          <a:xfrm>
            <a:off x="3409679"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64" name="Google Shape;1064;p118"/>
          <p:cNvSpPr/>
          <p:nvPr>
            <p:ph idx="16" type="pic"/>
          </p:nvPr>
        </p:nvSpPr>
        <p:spPr>
          <a:xfrm>
            <a:off x="4794025"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65" name="Google Shape;1065;p118"/>
          <p:cNvSpPr txBox="1"/>
          <p:nvPr>
            <p:ph idx="17" type="body"/>
          </p:nvPr>
        </p:nvSpPr>
        <p:spPr>
          <a:xfrm>
            <a:off x="5590922"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66" name="Google Shape;1066;p118"/>
          <p:cNvSpPr/>
          <p:nvPr>
            <p:ph idx="18" type="pic"/>
          </p:nvPr>
        </p:nvSpPr>
        <p:spPr>
          <a:xfrm>
            <a:off x="6975267"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1067" name="Google Shape;1067;p118"/>
          <p:cNvSpPr txBox="1"/>
          <p:nvPr>
            <p:ph idx="19" type="body"/>
          </p:nvPr>
        </p:nvSpPr>
        <p:spPr>
          <a:xfrm>
            <a:off x="7772164"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68" name="Google Shape;1068;p118"/>
          <p:cNvSpPr/>
          <p:nvPr>
            <p:ph idx="20" type="pic"/>
          </p:nvPr>
        </p:nvSpPr>
        <p:spPr>
          <a:xfrm>
            <a:off x="431540"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69" name="Google Shape;1069;p118"/>
          <p:cNvSpPr txBox="1"/>
          <p:nvPr>
            <p:ph idx="21" type="body"/>
          </p:nvPr>
        </p:nvSpPr>
        <p:spPr>
          <a:xfrm>
            <a:off x="1228437"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70" name="Google Shape;1070;p118"/>
          <p:cNvSpPr/>
          <p:nvPr>
            <p:ph idx="22" type="pic"/>
          </p:nvPr>
        </p:nvSpPr>
        <p:spPr>
          <a:xfrm>
            <a:off x="2612782"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71" name="Google Shape;1071;p118"/>
          <p:cNvSpPr txBox="1"/>
          <p:nvPr>
            <p:ph idx="23" type="body"/>
          </p:nvPr>
        </p:nvSpPr>
        <p:spPr>
          <a:xfrm>
            <a:off x="3409679"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72" name="Google Shape;1072;p118"/>
          <p:cNvSpPr/>
          <p:nvPr>
            <p:ph idx="24" type="pic"/>
          </p:nvPr>
        </p:nvSpPr>
        <p:spPr>
          <a:xfrm>
            <a:off x="4794025"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73" name="Google Shape;1073;p118"/>
          <p:cNvSpPr txBox="1"/>
          <p:nvPr>
            <p:ph idx="25" type="body"/>
          </p:nvPr>
        </p:nvSpPr>
        <p:spPr>
          <a:xfrm>
            <a:off x="5590922"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74" name="Google Shape;1074;p118"/>
          <p:cNvSpPr/>
          <p:nvPr>
            <p:ph idx="26" type="pic"/>
          </p:nvPr>
        </p:nvSpPr>
        <p:spPr>
          <a:xfrm>
            <a:off x="6975267"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1075" name="Google Shape;1075;p118"/>
          <p:cNvSpPr txBox="1"/>
          <p:nvPr>
            <p:ph idx="27" type="body"/>
          </p:nvPr>
        </p:nvSpPr>
        <p:spPr>
          <a:xfrm>
            <a:off x="7772164"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76" name="Google Shape;1076;p118"/>
          <p:cNvSpPr txBox="1"/>
          <p:nvPr>
            <p:ph idx="28"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9 Team Subtitle">
  <p:cSld name="1_9 Team Subtitle">
    <p:spTree>
      <p:nvGrpSpPr>
        <p:cNvPr id="1077" name="Shape 1077"/>
        <p:cNvGrpSpPr/>
        <p:nvPr/>
      </p:nvGrpSpPr>
      <p:grpSpPr>
        <a:xfrm>
          <a:off x="0" y="0"/>
          <a:ext cx="0" cy="0"/>
          <a:chOff x="0" y="0"/>
          <a:chExt cx="0" cy="0"/>
        </a:xfrm>
      </p:grpSpPr>
      <p:sp>
        <p:nvSpPr>
          <p:cNvPr id="1078" name="Google Shape;1078;p11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9" name="Google Shape;1079;p119"/>
          <p:cNvSpPr/>
          <p:nvPr>
            <p:ph idx="2" type="pic"/>
          </p:nvPr>
        </p:nvSpPr>
        <p:spPr>
          <a:xfrm>
            <a:off x="431540"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80" name="Google Shape;1080;p119"/>
          <p:cNvSpPr txBox="1"/>
          <p:nvPr>
            <p:ph idx="1" type="body"/>
          </p:nvPr>
        </p:nvSpPr>
        <p:spPr>
          <a:xfrm>
            <a:off x="1228437"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81" name="Google Shape;1081;p119"/>
          <p:cNvSpPr/>
          <p:nvPr>
            <p:ph idx="3" type="pic"/>
          </p:nvPr>
        </p:nvSpPr>
        <p:spPr>
          <a:xfrm>
            <a:off x="3270244"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82" name="Google Shape;1082;p119"/>
          <p:cNvSpPr txBox="1"/>
          <p:nvPr>
            <p:ph idx="4" type="body"/>
          </p:nvPr>
        </p:nvSpPr>
        <p:spPr>
          <a:xfrm>
            <a:off x="4069975"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83" name="Google Shape;1083;p119"/>
          <p:cNvSpPr/>
          <p:nvPr>
            <p:ph idx="5" type="pic"/>
          </p:nvPr>
        </p:nvSpPr>
        <p:spPr>
          <a:xfrm>
            <a:off x="6108947" y="1229842"/>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84" name="Google Shape;1084;p119"/>
          <p:cNvSpPr txBox="1"/>
          <p:nvPr>
            <p:ph idx="6" type="body"/>
          </p:nvPr>
        </p:nvSpPr>
        <p:spPr>
          <a:xfrm>
            <a:off x="6911512"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85" name="Google Shape;1085;p119"/>
          <p:cNvSpPr/>
          <p:nvPr>
            <p:ph idx="7" type="pic"/>
          </p:nvPr>
        </p:nvSpPr>
        <p:spPr>
          <a:xfrm>
            <a:off x="431540"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86" name="Google Shape;1086;p119"/>
          <p:cNvSpPr txBox="1"/>
          <p:nvPr>
            <p:ph idx="8" type="body"/>
          </p:nvPr>
        </p:nvSpPr>
        <p:spPr>
          <a:xfrm>
            <a:off x="1228437"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87" name="Google Shape;1087;p119"/>
          <p:cNvSpPr/>
          <p:nvPr>
            <p:ph idx="9" type="pic"/>
          </p:nvPr>
        </p:nvSpPr>
        <p:spPr>
          <a:xfrm>
            <a:off x="3270244"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88" name="Google Shape;1088;p119"/>
          <p:cNvSpPr txBox="1"/>
          <p:nvPr>
            <p:ph idx="13" type="body"/>
          </p:nvPr>
        </p:nvSpPr>
        <p:spPr>
          <a:xfrm>
            <a:off x="4069975"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89" name="Google Shape;1089;p119"/>
          <p:cNvSpPr/>
          <p:nvPr>
            <p:ph idx="14" type="pic"/>
          </p:nvPr>
        </p:nvSpPr>
        <p:spPr>
          <a:xfrm>
            <a:off x="6108947" y="236516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90" name="Google Shape;1090;p119"/>
          <p:cNvSpPr txBox="1"/>
          <p:nvPr>
            <p:ph idx="15" type="body"/>
          </p:nvPr>
        </p:nvSpPr>
        <p:spPr>
          <a:xfrm>
            <a:off x="6911512"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1" name="Google Shape;1091;p119"/>
          <p:cNvSpPr/>
          <p:nvPr>
            <p:ph idx="16" type="pic"/>
          </p:nvPr>
        </p:nvSpPr>
        <p:spPr>
          <a:xfrm>
            <a:off x="431540"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092" name="Google Shape;1092;p119"/>
          <p:cNvSpPr txBox="1"/>
          <p:nvPr>
            <p:ph idx="17" type="body"/>
          </p:nvPr>
        </p:nvSpPr>
        <p:spPr>
          <a:xfrm>
            <a:off x="1228437"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3" name="Google Shape;1093;p119"/>
          <p:cNvSpPr/>
          <p:nvPr>
            <p:ph idx="18" type="pic"/>
          </p:nvPr>
        </p:nvSpPr>
        <p:spPr>
          <a:xfrm>
            <a:off x="3270244"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094" name="Google Shape;1094;p119"/>
          <p:cNvSpPr txBox="1"/>
          <p:nvPr>
            <p:ph idx="19" type="body"/>
          </p:nvPr>
        </p:nvSpPr>
        <p:spPr>
          <a:xfrm>
            <a:off x="4069975"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5" name="Google Shape;1095;p119"/>
          <p:cNvSpPr/>
          <p:nvPr>
            <p:ph idx="20" type="pic"/>
          </p:nvPr>
        </p:nvSpPr>
        <p:spPr>
          <a:xfrm>
            <a:off x="6108947" y="350047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096" name="Google Shape;1096;p119"/>
          <p:cNvSpPr txBox="1"/>
          <p:nvPr>
            <p:ph idx="21" type="body"/>
          </p:nvPr>
        </p:nvSpPr>
        <p:spPr>
          <a:xfrm>
            <a:off x="6911512"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097" name="Google Shape;1097;p119"/>
          <p:cNvSpPr txBox="1"/>
          <p:nvPr>
            <p:ph idx="22"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9 Team ">
  <p:cSld name="1_9 Team ">
    <p:spTree>
      <p:nvGrpSpPr>
        <p:cNvPr id="1098" name="Shape 1098"/>
        <p:cNvGrpSpPr/>
        <p:nvPr/>
      </p:nvGrpSpPr>
      <p:grpSpPr>
        <a:xfrm>
          <a:off x="0" y="0"/>
          <a:ext cx="0" cy="0"/>
          <a:chOff x="0" y="0"/>
          <a:chExt cx="0" cy="0"/>
        </a:xfrm>
      </p:grpSpPr>
      <p:sp>
        <p:nvSpPr>
          <p:cNvPr id="1099" name="Google Shape;1099;p12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0" name="Google Shape;1100;p120"/>
          <p:cNvSpPr/>
          <p:nvPr>
            <p:ph idx="2" type="pic"/>
          </p:nvPr>
        </p:nvSpPr>
        <p:spPr>
          <a:xfrm>
            <a:off x="431540"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01" name="Google Shape;1101;p120"/>
          <p:cNvSpPr txBox="1"/>
          <p:nvPr>
            <p:ph idx="1" type="body"/>
          </p:nvPr>
        </p:nvSpPr>
        <p:spPr>
          <a:xfrm>
            <a:off x="1228437"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02" name="Google Shape;1102;p120"/>
          <p:cNvSpPr/>
          <p:nvPr>
            <p:ph idx="3" type="pic"/>
          </p:nvPr>
        </p:nvSpPr>
        <p:spPr>
          <a:xfrm>
            <a:off x="3270244"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03" name="Google Shape;1103;p120"/>
          <p:cNvSpPr txBox="1"/>
          <p:nvPr>
            <p:ph idx="4" type="body"/>
          </p:nvPr>
        </p:nvSpPr>
        <p:spPr>
          <a:xfrm>
            <a:off x="4069975"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04" name="Google Shape;1104;p120"/>
          <p:cNvSpPr/>
          <p:nvPr>
            <p:ph idx="5" type="pic"/>
          </p:nvPr>
        </p:nvSpPr>
        <p:spPr>
          <a:xfrm>
            <a:off x="6108947" y="1229842"/>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05" name="Google Shape;1105;p120"/>
          <p:cNvSpPr txBox="1"/>
          <p:nvPr>
            <p:ph idx="6" type="body"/>
          </p:nvPr>
        </p:nvSpPr>
        <p:spPr>
          <a:xfrm>
            <a:off x="6911512"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06" name="Google Shape;1106;p120"/>
          <p:cNvSpPr/>
          <p:nvPr>
            <p:ph idx="7" type="pic"/>
          </p:nvPr>
        </p:nvSpPr>
        <p:spPr>
          <a:xfrm>
            <a:off x="431540"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07" name="Google Shape;1107;p120"/>
          <p:cNvSpPr txBox="1"/>
          <p:nvPr>
            <p:ph idx="8" type="body"/>
          </p:nvPr>
        </p:nvSpPr>
        <p:spPr>
          <a:xfrm>
            <a:off x="1228437"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08" name="Google Shape;1108;p120"/>
          <p:cNvSpPr/>
          <p:nvPr>
            <p:ph idx="9" type="pic"/>
          </p:nvPr>
        </p:nvSpPr>
        <p:spPr>
          <a:xfrm>
            <a:off x="3270244" y="2365161"/>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09" name="Google Shape;1109;p120"/>
          <p:cNvSpPr txBox="1"/>
          <p:nvPr>
            <p:ph idx="13" type="body"/>
          </p:nvPr>
        </p:nvSpPr>
        <p:spPr>
          <a:xfrm>
            <a:off x="4069975"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10" name="Google Shape;1110;p120"/>
          <p:cNvSpPr/>
          <p:nvPr>
            <p:ph idx="14" type="pic"/>
          </p:nvPr>
        </p:nvSpPr>
        <p:spPr>
          <a:xfrm>
            <a:off x="6108947" y="2365160"/>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11" name="Google Shape;1111;p120"/>
          <p:cNvSpPr txBox="1"/>
          <p:nvPr>
            <p:ph idx="15" type="body"/>
          </p:nvPr>
        </p:nvSpPr>
        <p:spPr>
          <a:xfrm>
            <a:off x="6911512"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12" name="Google Shape;1112;p120"/>
          <p:cNvSpPr/>
          <p:nvPr>
            <p:ph idx="16" type="pic"/>
          </p:nvPr>
        </p:nvSpPr>
        <p:spPr>
          <a:xfrm>
            <a:off x="431540"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13" name="Google Shape;1113;p120"/>
          <p:cNvSpPr txBox="1"/>
          <p:nvPr>
            <p:ph idx="17" type="body"/>
          </p:nvPr>
        </p:nvSpPr>
        <p:spPr>
          <a:xfrm>
            <a:off x="1228437"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14" name="Google Shape;1114;p120"/>
          <p:cNvSpPr/>
          <p:nvPr>
            <p:ph idx="18" type="pic"/>
          </p:nvPr>
        </p:nvSpPr>
        <p:spPr>
          <a:xfrm>
            <a:off x="3270244" y="3500479"/>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15" name="Google Shape;1115;p120"/>
          <p:cNvSpPr txBox="1"/>
          <p:nvPr>
            <p:ph idx="19" type="body"/>
          </p:nvPr>
        </p:nvSpPr>
        <p:spPr>
          <a:xfrm>
            <a:off x="4069975"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16" name="Google Shape;1116;p120"/>
          <p:cNvSpPr/>
          <p:nvPr>
            <p:ph idx="20" type="pic"/>
          </p:nvPr>
        </p:nvSpPr>
        <p:spPr>
          <a:xfrm>
            <a:off x="6108947" y="3500478"/>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17" name="Google Shape;1117;p120"/>
          <p:cNvSpPr txBox="1"/>
          <p:nvPr>
            <p:ph idx="21" type="body"/>
          </p:nvPr>
        </p:nvSpPr>
        <p:spPr>
          <a:xfrm>
            <a:off x="6911512"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6 Team Subtitle">
  <p:cSld name="1_6 Team Subtitle">
    <p:spTree>
      <p:nvGrpSpPr>
        <p:cNvPr id="1118" name="Shape 1118"/>
        <p:cNvGrpSpPr/>
        <p:nvPr/>
      </p:nvGrpSpPr>
      <p:grpSpPr>
        <a:xfrm>
          <a:off x="0" y="0"/>
          <a:ext cx="0" cy="0"/>
          <a:chOff x="0" y="0"/>
          <a:chExt cx="0" cy="0"/>
        </a:xfrm>
      </p:grpSpPr>
      <p:sp>
        <p:nvSpPr>
          <p:cNvPr id="1119" name="Google Shape;1119;p12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0" name="Google Shape;1120;p121"/>
          <p:cNvSpPr/>
          <p:nvPr>
            <p:ph idx="2" type="pic"/>
          </p:nvPr>
        </p:nvSpPr>
        <p:spPr>
          <a:xfrm>
            <a:off x="431540"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21" name="Google Shape;1121;p121"/>
          <p:cNvSpPr txBox="1"/>
          <p:nvPr>
            <p:ph idx="1" type="body"/>
          </p:nvPr>
        </p:nvSpPr>
        <p:spPr>
          <a:xfrm>
            <a:off x="1228437"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22" name="Google Shape;1122;p121"/>
          <p:cNvSpPr/>
          <p:nvPr>
            <p:ph idx="3" type="pic"/>
          </p:nvPr>
        </p:nvSpPr>
        <p:spPr>
          <a:xfrm>
            <a:off x="3270244"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23" name="Google Shape;1123;p121"/>
          <p:cNvSpPr txBox="1"/>
          <p:nvPr>
            <p:ph idx="4" type="body"/>
          </p:nvPr>
        </p:nvSpPr>
        <p:spPr>
          <a:xfrm>
            <a:off x="4069975"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24" name="Google Shape;1124;p121"/>
          <p:cNvSpPr/>
          <p:nvPr>
            <p:ph idx="5" type="pic"/>
          </p:nvPr>
        </p:nvSpPr>
        <p:spPr>
          <a:xfrm>
            <a:off x="6108947" y="1229842"/>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25" name="Google Shape;1125;p121"/>
          <p:cNvSpPr txBox="1"/>
          <p:nvPr>
            <p:ph idx="6" type="body"/>
          </p:nvPr>
        </p:nvSpPr>
        <p:spPr>
          <a:xfrm>
            <a:off x="6911512"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26" name="Google Shape;1126;p121"/>
          <p:cNvSpPr/>
          <p:nvPr>
            <p:ph idx="7" type="pic"/>
          </p:nvPr>
        </p:nvSpPr>
        <p:spPr>
          <a:xfrm>
            <a:off x="431540" y="291493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27" name="Google Shape;1127;p121"/>
          <p:cNvSpPr txBox="1"/>
          <p:nvPr>
            <p:ph idx="8" type="body"/>
          </p:nvPr>
        </p:nvSpPr>
        <p:spPr>
          <a:xfrm>
            <a:off x="1228437"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28" name="Google Shape;1128;p121"/>
          <p:cNvSpPr/>
          <p:nvPr>
            <p:ph idx="9" type="pic"/>
          </p:nvPr>
        </p:nvSpPr>
        <p:spPr>
          <a:xfrm>
            <a:off x="3270244" y="291493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29" name="Google Shape;1129;p121"/>
          <p:cNvSpPr txBox="1"/>
          <p:nvPr>
            <p:ph idx="13" type="body"/>
          </p:nvPr>
        </p:nvSpPr>
        <p:spPr>
          <a:xfrm>
            <a:off x="4069975"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30" name="Google Shape;1130;p121"/>
          <p:cNvSpPr/>
          <p:nvPr>
            <p:ph idx="14" type="pic"/>
          </p:nvPr>
        </p:nvSpPr>
        <p:spPr>
          <a:xfrm>
            <a:off x="6108947" y="2914932"/>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31" name="Google Shape;1131;p121"/>
          <p:cNvSpPr txBox="1"/>
          <p:nvPr>
            <p:ph idx="15" type="body"/>
          </p:nvPr>
        </p:nvSpPr>
        <p:spPr>
          <a:xfrm>
            <a:off x="6911512"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32" name="Google Shape;1132;p121"/>
          <p:cNvSpPr txBox="1"/>
          <p:nvPr>
            <p:ph idx="16"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solidFill>
          <a:schemeClr val="accent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6 Team ">
  <p:cSld name="1_6 Team ">
    <p:spTree>
      <p:nvGrpSpPr>
        <p:cNvPr id="1133" name="Shape 1133"/>
        <p:cNvGrpSpPr/>
        <p:nvPr/>
      </p:nvGrpSpPr>
      <p:grpSpPr>
        <a:xfrm>
          <a:off x="0" y="0"/>
          <a:ext cx="0" cy="0"/>
          <a:chOff x="0" y="0"/>
          <a:chExt cx="0" cy="0"/>
        </a:xfrm>
      </p:grpSpPr>
      <p:sp>
        <p:nvSpPr>
          <p:cNvPr id="1134" name="Google Shape;1134;p12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5" name="Google Shape;1135;p122"/>
          <p:cNvSpPr/>
          <p:nvPr>
            <p:ph idx="2" type="pic"/>
          </p:nvPr>
        </p:nvSpPr>
        <p:spPr>
          <a:xfrm>
            <a:off x="431540"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36" name="Google Shape;1136;p122"/>
          <p:cNvSpPr txBox="1"/>
          <p:nvPr>
            <p:ph idx="1" type="body"/>
          </p:nvPr>
        </p:nvSpPr>
        <p:spPr>
          <a:xfrm>
            <a:off x="1228437"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37" name="Google Shape;1137;p122"/>
          <p:cNvSpPr/>
          <p:nvPr>
            <p:ph idx="3" type="pic"/>
          </p:nvPr>
        </p:nvSpPr>
        <p:spPr>
          <a:xfrm>
            <a:off x="3270244" y="122984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38" name="Google Shape;1138;p122"/>
          <p:cNvSpPr txBox="1"/>
          <p:nvPr>
            <p:ph idx="4" type="body"/>
          </p:nvPr>
        </p:nvSpPr>
        <p:spPr>
          <a:xfrm>
            <a:off x="4069975"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39" name="Google Shape;1139;p122"/>
          <p:cNvSpPr/>
          <p:nvPr>
            <p:ph idx="5" type="pic"/>
          </p:nvPr>
        </p:nvSpPr>
        <p:spPr>
          <a:xfrm>
            <a:off x="6108947" y="1229842"/>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40" name="Google Shape;1140;p122"/>
          <p:cNvSpPr txBox="1"/>
          <p:nvPr>
            <p:ph idx="6" type="body"/>
          </p:nvPr>
        </p:nvSpPr>
        <p:spPr>
          <a:xfrm>
            <a:off x="6911512"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41" name="Google Shape;1141;p122"/>
          <p:cNvSpPr/>
          <p:nvPr>
            <p:ph idx="7" type="pic"/>
          </p:nvPr>
        </p:nvSpPr>
        <p:spPr>
          <a:xfrm>
            <a:off x="431540" y="291493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42" name="Google Shape;1142;p122"/>
          <p:cNvSpPr txBox="1"/>
          <p:nvPr>
            <p:ph idx="8" type="body"/>
          </p:nvPr>
        </p:nvSpPr>
        <p:spPr>
          <a:xfrm>
            <a:off x="1228437"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43" name="Google Shape;1143;p122"/>
          <p:cNvSpPr/>
          <p:nvPr>
            <p:ph idx="9" type="pic"/>
          </p:nvPr>
        </p:nvSpPr>
        <p:spPr>
          <a:xfrm>
            <a:off x="3270244" y="2914933"/>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44" name="Google Shape;1144;p122"/>
          <p:cNvSpPr txBox="1"/>
          <p:nvPr>
            <p:ph idx="13" type="body"/>
          </p:nvPr>
        </p:nvSpPr>
        <p:spPr>
          <a:xfrm>
            <a:off x="4069975"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45" name="Google Shape;1145;p122"/>
          <p:cNvSpPr/>
          <p:nvPr>
            <p:ph idx="14" type="pic"/>
          </p:nvPr>
        </p:nvSpPr>
        <p:spPr>
          <a:xfrm>
            <a:off x="6108947" y="2914932"/>
            <a:ext cx="685800" cy="685800"/>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46" name="Google Shape;1146;p122"/>
          <p:cNvSpPr txBox="1"/>
          <p:nvPr>
            <p:ph idx="15" type="body"/>
          </p:nvPr>
        </p:nvSpPr>
        <p:spPr>
          <a:xfrm>
            <a:off x="6911512"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4 Team Subtitle">
  <p:cSld name="2_4 Team Subtitle">
    <p:spTree>
      <p:nvGrpSpPr>
        <p:cNvPr id="1147" name="Shape 1147"/>
        <p:cNvGrpSpPr/>
        <p:nvPr/>
      </p:nvGrpSpPr>
      <p:grpSpPr>
        <a:xfrm>
          <a:off x="0" y="0"/>
          <a:ext cx="0" cy="0"/>
          <a:chOff x="0" y="0"/>
          <a:chExt cx="0" cy="0"/>
        </a:xfrm>
      </p:grpSpPr>
      <p:sp>
        <p:nvSpPr>
          <p:cNvPr id="1148" name="Google Shape;1148;p12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9" name="Google Shape;1149;p123"/>
          <p:cNvSpPr/>
          <p:nvPr>
            <p:ph idx="2" type="pic"/>
          </p:nvPr>
        </p:nvSpPr>
        <p:spPr>
          <a:xfrm>
            <a:off x="431540" y="1229843"/>
            <a:ext cx="1150616" cy="1150616"/>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50" name="Google Shape;1150;p123"/>
          <p:cNvSpPr txBox="1"/>
          <p:nvPr>
            <p:ph idx="1" type="body"/>
          </p:nvPr>
        </p:nvSpPr>
        <p:spPr>
          <a:xfrm>
            <a:off x="1721531"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51" name="Google Shape;1151;p123"/>
          <p:cNvSpPr/>
          <p:nvPr>
            <p:ph idx="3" type="pic"/>
          </p:nvPr>
        </p:nvSpPr>
        <p:spPr>
          <a:xfrm>
            <a:off x="4709852" y="1229843"/>
            <a:ext cx="1150615" cy="1150616"/>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52" name="Google Shape;1152;p123"/>
          <p:cNvSpPr txBox="1"/>
          <p:nvPr>
            <p:ph idx="4" type="body"/>
          </p:nvPr>
        </p:nvSpPr>
        <p:spPr>
          <a:xfrm>
            <a:off x="6002677"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53" name="Google Shape;1153;p123"/>
          <p:cNvSpPr/>
          <p:nvPr>
            <p:ph idx="5" type="pic"/>
          </p:nvPr>
        </p:nvSpPr>
        <p:spPr>
          <a:xfrm>
            <a:off x="431540" y="2914933"/>
            <a:ext cx="1150616" cy="115061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54" name="Google Shape;1154;p123"/>
          <p:cNvSpPr txBox="1"/>
          <p:nvPr>
            <p:ph idx="6" type="body"/>
          </p:nvPr>
        </p:nvSpPr>
        <p:spPr>
          <a:xfrm>
            <a:off x="1721531"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55" name="Google Shape;1155;p123"/>
          <p:cNvSpPr/>
          <p:nvPr>
            <p:ph idx="7" type="pic"/>
          </p:nvPr>
        </p:nvSpPr>
        <p:spPr>
          <a:xfrm>
            <a:off x="4709852" y="2914933"/>
            <a:ext cx="1150615" cy="115061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56" name="Google Shape;1156;p123"/>
          <p:cNvSpPr txBox="1"/>
          <p:nvPr>
            <p:ph idx="8" type="body"/>
          </p:nvPr>
        </p:nvSpPr>
        <p:spPr>
          <a:xfrm>
            <a:off x="6002677"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57" name="Google Shape;1157;p123"/>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4 Team Subtitle">
  <p:cSld name="3_4 Team Subtitle">
    <p:spTree>
      <p:nvGrpSpPr>
        <p:cNvPr id="1158" name="Shape 1158"/>
        <p:cNvGrpSpPr/>
        <p:nvPr/>
      </p:nvGrpSpPr>
      <p:grpSpPr>
        <a:xfrm>
          <a:off x="0" y="0"/>
          <a:ext cx="0" cy="0"/>
          <a:chOff x="0" y="0"/>
          <a:chExt cx="0" cy="0"/>
        </a:xfrm>
      </p:grpSpPr>
      <p:sp>
        <p:nvSpPr>
          <p:cNvPr id="1159" name="Google Shape;1159;p12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0" name="Google Shape;1160;p124"/>
          <p:cNvSpPr/>
          <p:nvPr>
            <p:ph idx="2" type="pic"/>
          </p:nvPr>
        </p:nvSpPr>
        <p:spPr>
          <a:xfrm>
            <a:off x="431540" y="1229843"/>
            <a:ext cx="1150616" cy="1150616"/>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61" name="Google Shape;1161;p124"/>
          <p:cNvSpPr txBox="1"/>
          <p:nvPr>
            <p:ph idx="1" type="body"/>
          </p:nvPr>
        </p:nvSpPr>
        <p:spPr>
          <a:xfrm>
            <a:off x="1721531"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62" name="Google Shape;1162;p124"/>
          <p:cNvSpPr/>
          <p:nvPr>
            <p:ph idx="3" type="pic"/>
          </p:nvPr>
        </p:nvSpPr>
        <p:spPr>
          <a:xfrm>
            <a:off x="4709852" y="1229843"/>
            <a:ext cx="1150615" cy="1150616"/>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63" name="Google Shape;1163;p124"/>
          <p:cNvSpPr txBox="1"/>
          <p:nvPr>
            <p:ph idx="4" type="body"/>
          </p:nvPr>
        </p:nvSpPr>
        <p:spPr>
          <a:xfrm>
            <a:off x="6002677"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64" name="Google Shape;1164;p124"/>
          <p:cNvSpPr/>
          <p:nvPr>
            <p:ph idx="5" type="pic"/>
          </p:nvPr>
        </p:nvSpPr>
        <p:spPr>
          <a:xfrm>
            <a:off x="431540" y="2914933"/>
            <a:ext cx="1150616" cy="115061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65" name="Google Shape;1165;p124"/>
          <p:cNvSpPr txBox="1"/>
          <p:nvPr>
            <p:ph idx="6" type="body"/>
          </p:nvPr>
        </p:nvSpPr>
        <p:spPr>
          <a:xfrm>
            <a:off x="1721531"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66" name="Google Shape;1166;p124"/>
          <p:cNvSpPr/>
          <p:nvPr>
            <p:ph idx="7" type="pic"/>
          </p:nvPr>
        </p:nvSpPr>
        <p:spPr>
          <a:xfrm>
            <a:off x="4709852" y="2914933"/>
            <a:ext cx="1150615" cy="1150615"/>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67" name="Google Shape;1167;p124"/>
          <p:cNvSpPr txBox="1"/>
          <p:nvPr>
            <p:ph idx="8" type="body"/>
          </p:nvPr>
        </p:nvSpPr>
        <p:spPr>
          <a:xfrm>
            <a:off x="6002677"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Team Subtitle">
  <p:cSld name="1_3 Team Subtitle">
    <p:spTree>
      <p:nvGrpSpPr>
        <p:cNvPr id="1168" name="Shape 1168"/>
        <p:cNvGrpSpPr/>
        <p:nvPr/>
      </p:nvGrpSpPr>
      <p:grpSpPr>
        <a:xfrm>
          <a:off x="0" y="0"/>
          <a:ext cx="0" cy="0"/>
          <a:chOff x="0" y="0"/>
          <a:chExt cx="0" cy="0"/>
        </a:xfrm>
      </p:grpSpPr>
      <p:sp>
        <p:nvSpPr>
          <p:cNvPr id="1169" name="Google Shape;1169;p12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0" name="Google Shape;1170;p125"/>
          <p:cNvSpPr/>
          <p:nvPr>
            <p:ph idx="2" type="pic"/>
          </p:nvPr>
        </p:nvSpPr>
        <p:spPr>
          <a:xfrm>
            <a:off x="1173169"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71" name="Google Shape;1171;p125"/>
          <p:cNvSpPr txBox="1"/>
          <p:nvPr>
            <p:ph idx="1" type="body"/>
          </p:nvPr>
        </p:nvSpPr>
        <p:spPr>
          <a:xfrm>
            <a:off x="431540"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72" name="Google Shape;1172;p125"/>
          <p:cNvSpPr/>
          <p:nvPr>
            <p:ph idx="3" type="pic"/>
          </p:nvPr>
        </p:nvSpPr>
        <p:spPr>
          <a:xfrm>
            <a:off x="4011872"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73" name="Google Shape;1173;p125"/>
          <p:cNvSpPr txBox="1"/>
          <p:nvPr>
            <p:ph idx="4" type="body"/>
          </p:nvPr>
        </p:nvSpPr>
        <p:spPr>
          <a:xfrm>
            <a:off x="3270244"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74" name="Google Shape;1174;p125"/>
          <p:cNvSpPr/>
          <p:nvPr>
            <p:ph idx="5" type="pic"/>
          </p:nvPr>
        </p:nvSpPr>
        <p:spPr>
          <a:xfrm>
            <a:off x="6850575" y="1229842"/>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75" name="Google Shape;1175;p125"/>
          <p:cNvSpPr txBox="1"/>
          <p:nvPr>
            <p:ph idx="6" type="body"/>
          </p:nvPr>
        </p:nvSpPr>
        <p:spPr>
          <a:xfrm>
            <a:off x="6108947"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76" name="Google Shape;1176;p125"/>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Team 2">
  <p:cSld name="1_3 Team 2">
    <p:spTree>
      <p:nvGrpSpPr>
        <p:cNvPr id="1177" name="Shape 1177"/>
        <p:cNvGrpSpPr/>
        <p:nvPr/>
      </p:nvGrpSpPr>
      <p:grpSpPr>
        <a:xfrm>
          <a:off x="0" y="0"/>
          <a:ext cx="0" cy="0"/>
          <a:chOff x="0" y="0"/>
          <a:chExt cx="0" cy="0"/>
        </a:xfrm>
      </p:grpSpPr>
      <p:sp>
        <p:nvSpPr>
          <p:cNvPr id="1178" name="Google Shape;1178;p12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9" name="Google Shape;1179;p126"/>
          <p:cNvSpPr/>
          <p:nvPr>
            <p:ph idx="2" type="pic"/>
          </p:nvPr>
        </p:nvSpPr>
        <p:spPr>
          <a:xfrm>
            <a:off x="1173169"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80" name="Google Shape;1180;p126"/>
          <p:cNvSpPr txBox="1"/>
          <p:nvPr>
            <p:ph idx="1" type="body"/>
          </p:nvPr>
        </p:nvSpPr>
        <p:spPr>
          <a:xfrm>
            <a:off x="431540"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81" name="Google Shape;1181;p126"/>
          <p:cNvSpPr/>
          <p:nvPr>
            <p:ph idx="3" type="pic"/>
          </p:nvPr>
        </p:nvSpPr>
        <p:spPr>
          <a:xfrm>
            <a:off x="4011872"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82" name="Google Shape;1182;p126"/>
          <p:cNvSpPr txBox="1"/>
          <p:nvPr>
            <p:ph idx="4" type="body"/>
          </p:nvPr>
        </p:nvSpPr>
        <p:spPr>
          <a:xfrm>
            <a:off x="3270244"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83" name="Google Shape;1183;p126"/>
          <p:cNvSpPr/>
          <p:nvPr>
            <p:ph idx="5" type="pic"/>
          </p:nvPr>
        </p:nvSpPr>
        <p:spPr>
          <a:xfrm>
            <a:off x="6850575" y="1229842"/>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84" name="Google Shape;1184;p126"/>
          <p:cNvSpPr txBox="1"/>
          <p:nvPr>
            <p:ph idx="6" type="body"/>
          </p:nvPr>
        </p:nvSpPr>
        <p:spPr>
          <a:xfrm>
            <a:off x="6108947"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Team Subtitle 2">
  <p:cSld name="1_4 Team Subtitle 2">
    <p:spTree>
      <p:nvGrpSpPr>
        <p:cNvPr id="1185" name="Shape 1185"/>
        <p:cNvGrpSpPr/>
        <p:nvPr/>
      </p:nvGrpSpPr>
      <p:grpSpPr>
        <a:xfrm>
          <a:off x="0" y="0"/>
          <a:ext cx="0" cy="0"/>
          <a:chOff x="0" y="0"/>
          <a:chExt cx="0" cy="0"/>
        </a:xfrm>
      </p:grpSpPr>
      <p:sp>
        <p:nvSpPr>
          <p:cNvPr id="1186" name="Google Shape;1186;p12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7" name="Google Shape;1187;p127"/>
          <p:cNvSpPr/>
          <p:nvPr>
            <p:ph idx="2" type="pic"/>
          </p:nvPr>
        </p:nvSpPr>
        <p:spPr>
          <a:xfrm>
            <a:off x="916201"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88" name="Google Shape;1188;p127"/>
          <p:cNvSpPr txBox="1"/>
          <p:nvPr>
            <p:ph idx="1" type="body"/>
          </p:nvPr>
        </p:nvSpPr>
        <p:spPr>
          <a:xfrm>
            <a:off x="539440"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89" name="Google Shape;1189;p127"/>
          <p:cNvSpPr/>
          <p:nvPr>
            <p:ph idx="3" type="pic"/>
          </p:nvPr>
        </p:nvSpPr>
        <p:spPr>
          <a:xfrm>
            <a:off x="3019098"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190" name="Google Shape;1190;p127"/>
          <p:cNvSpPr txBox="1"/>
          <p:nvPr>
            <p:ph idx="4" type="body"/>
          </p:nvPr>
        </p:nvSpPr>
        <p:spPr>
          <a:xfrm>
            <a:off x="2642337"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91" name="Google Shape;1191;p127"/>
          <p:cNvSpPr/>
          <p:nvPr>
            <p:ph idx="5" type="pic"/>
          </p:nvPr>
        </p:nvSpPr>
        <p:spPr>
          <a:xfrm>
            <a:off x="5121994"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192" name="Google Shape;1192;p127"/>
          <p:cNvSpPr txBox="1"/>
          <p:nvPr>
            <p:ph idx="6" type="body"/>
          </p:nvPr>
        </p:nvSpPr>
        <p:spPr>
          <a:xfrm>
            <a:off x="4745234"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93" name="Google Shape;1193;p127"/>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194" name="Google Shape;1194;p127"/>
          <p:cNvSpPr/>
          <p:nvPr>
            <p:ph idx="8" type="pic"/>
          </p:nvPr>
        </p:nvSpPr>
        <p:spPr>
          <a:xfrm>
            <a:off x="7224892" y="1229842"/>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sp>
      <p:sp>
        <p:nvSpPr>
          <p:cNvPr id="1195" name="Google Shape;1195;p127"/>
          <p:cNvSpPr txBox="1"/>
          <p:nvPr>
            <p:ph idx="9" type="body"/>
          </p:nvPr>
        </p:nvSpPr>
        <p:spPr>
          <a:xfrm>
            <a:off x="6848131"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Team 2">
  <p:cSld name="1_4 Team 2">
    <p:spTree>
      <p:nvGrpSpPr>
        <p:cNvPr id="1196" name="Shape 1196"/>
        <p:cNvGrpSpPr/>
        <p:nvPr/>
      </p:nvGrpSpPr>
      <p:grpSpPr>
        <a:xfrm>
          <a:off x="0" y="0"/>
          <a:ext cx="0" cy="0"/>
          <a:chOff x="0" y="0"/>
          <a:chExt cx="0" cy="0"/>
        </a:xfrm>
      </p:grpSpPr>
      <p:sp>
        <p:nvSpPr>
          <p:cNvPr id="1197" name="Google Shape;1197;p12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8" name="Google Shape;1198;p128"/>
          <p:cNvSpPr/>
          <p:nvPr>
            <p:ph idx="2" type="pic"/>
          </p:nvPr>
        </p:nvSpPr>
        <p:spPr>
          <a:xfrm>
            <a:off x="916201"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1199" name="Google Shape;1199;p128"/>
          <p:cNvSpPr txBox="1"/>
          <p:nvPr>
            <p:ph idx="1" type="body"/>
          </p:nvPr>
        </p:nvSpPr>
        <p:spPr>
          <a:xfrm>
            <a:off x="539440"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200" name="Google Shape;1200;p128"/>
          <p:cNvSpPr/>
          <p:nvPr>
            <p:ph idx="3" type="pic"/>
          </p:nvPr>
        </p:nvSpPr>
        <p:spPr>
          <a:xfrm>
            <a:off x="3019098"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1201" name="Google Shape;1201;p128"/>
          <p:cNvSpPr txBox="1"/>
          <p:nvPr>
            <p:ph idx="4" type="body"/>
          </p:nvPr>
        </p:nvSpPr>
        <p:spPr>
          <a:xfrm>
            <a:off x="2642337"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202" name="Google Shape;1202;p128"/>
          <p:cNvSpPr/>
          <p:nvPr>
            <p:ph idx="5" type="pic"/>
          </p:nvPr>
        </p:nvSpPr>
        <p:spPr>
          <a:xfrm>
            <a:off x="5121994" y="1229843"/>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1203" name="Google Shape;1203;p128"/>
          <p:cNvSpPr txBox="1"/>
          <p:nvPr>
            <p:ph idx="6" type="body"/>
          </p:nvPr>
        </p:nvSpPr>
        <p:spPr>
          <a:xfrm>
            <a:off x="4745234"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204" name="Google Shape;1204;p128"/>
          <p:cNvSpPr/>
          <p:nvPr>
            <p:ph idx="7" type="pic"/>
          </p:nvPr>
        </p:nvSpPr>
        <p:spPr>
          <a:xfrm>
            <a:off x="7224892" y="1229842"/>
            <a:ext cx="1049445" cy="1049445"/>
          </a:xfrm>
          <a:prstGeom prst="ellipse">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sp>
      <p:sp>
        <p:nvSpPr>
          <p:cNvPr id="1205" name="Google Shape;1205;p128"/>
          <p:cNvSpPr txBox="1"/>
          <p:nvPr>
            <p:ph idx="8" type="body"/>
          </p:nvPr>
        </p:nvSpPr>
        <p:spPr>
          <a:xfrm>
            <a:off x="6848131"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Only">
  <p:cSld name="34_Title Only">
    <p:spTree>
      <p:nvGrpSpPr>
        <p:cNvPr id="1206" name="Shape 1206"/>
        <p:cNvGrpSpPr/>
        <p:nvPr/>
      </p:nvGrpSpPr>
      <p:grpSpPr>
        <a:xfrm>
          <a:off x="0" y="0"/>
          <a:ext cx="0" cy="0"/>
          <a:chOff x="0" y="0"/>
          <a:chExt cx="0" cy="0"/>
        </a:xfrm>
      </p:grpSpPr>
      <p:sp>
        <p:nvSpPr>
          <p:cNvPr id="1207" name="Google Shape;1207;p12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8" name="Google Shape;1208;p129"/>
          <p:cNvSpPr/>
          <p:nvPr>
            <p:ph idx="2" type="pic"/>
          </p:nvPr>
        </p:nvSpPr>
        <p:spPr>
          <a:xfrm>
            <a:off x="685801" y="951569"/>
            <a:ext cx="1764195" cy="2651760"/>
          </a:xfrm>
          <a:prstGeom prst="rect">
            <a:avLst/>
          </a:prstGeom>
          <a:solidFill>
            <a:srgbClr val="FEFEFE"/>
          </a:solidFill>
          <a:ln>
            <a:noFill/>
          </a:ln>
        </p:spPr>
      </p:sp>
      <p:sp>
        <p:nvSpPr>
          <p:cNvPr id="1209" name="Google Shape;1209;p129"/>
          <p:cNvSpPr/>
          <p:nvPr>
            <p:ph idx="3" type="pic"/>
          </p:nvPr>
        </p:nvSpPr>
        <p:spPr>
          <a:xfrm>
            <a:off x="4693478" y="951569"/>
            <a:ext cx="1764195" cy="2651760"/>
          </a:xfrm>
          <a:prstGeom prst="rect">
            <a:avLst/>
          </a:prstGeom>
          <a:solidFill>
            <a:srgbClr val="FEFEFE"/>
          </a:solidFill>
          <a:ln>
            <a:noFill/>
          </a:ln>
        </p:spPr>
      </p:sp>
      <p:sp>
        <p:nvSpPr>
          <p:cNvPr id="1210" name="Google Shape;1210;p129"/>
          <p:cNvSpPr txBox="1"/>
          <p:nvPr>
            <p:ph idx="1" type="body"/>
          </p:nvPr>
        </p:nvSpPr>
        <p:spPr>
          <a:xfrm>
            <a:off x="2600781" y="951569"/>
            <a:ext cx="1859858" cy="26517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b="1" sz="1100">
                <a:solidFill>
                  <a:schemeClr val="accent1"/>
                </a:solidFill>
                <a:latin typeface="Arial"/>
                <a:ea typeface="Arial"/>
                <a:cs typeface="Arial"/>
                <a:sym typeface="Arial"/>
              </a:defRPr>
            </a:lvl1pPr>
            <a:lvl2pPr indent="-228600" lvl="1" marL="914400" algn="l">
              <a:lnSpc>
                <a:spcPct val="100000"/>
              </a:lnSpc>
              <a:spcBef>
                <a:spcPts val="200"/>
              </a:spcBef>
              <a:spcAft>
                <a:spcPts val="0"/>
              </a:spcAft>
              <a:buSzPts val="1100"/>
              <a:buFont typeface="Arial"/>
              <a:buNone/>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211" name="Google Shape;1211;p129"/>
          <p:cNvSpPr txBox="1"/>
          <p:nvPr>
            <p:ph idx="4" type="body"/>
          </p:nvPr>
        </p:nvSpPr>
        <p:spPr>
          <a:xfrm>
            <a:off x="6598342" y="951569"/>
            <a:ext cx="1859858" cy="26517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b="1" sz="1100">
                <a:solidFill>
                  <a:schemeClr val="accent1"/>
                </a:solidFill>
                <a:latin typeface="Arial"/>
                <a:ea typeface="Arial"/>
                <a:cs typeface="Arial"/>
                <a:sym typeface="Arial"/>
              </a:defRPr>
            </a:lvl1pPr>
            <a:lvl2pPr indent="-228600" lvl="1" marL="914400" algn="l">
              <a:lnSpc>
                <a:spcPct val="100000"/>
              </a:lnSpc>
              <a:spcBef>
                <a:spcPts val="200"/>
              </a:spcBef>
              <a:spcAft>
                <a:spcPts val="0"/>
              </a:spcAft>
              <a:buSzPts val="1100"/>
              <a:buFont typeface="Arial"/>
              <a:buNone/>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212" name="Google Shape;1212;p129"/>
          <p:cNvSpPr txBox="1"/>
          <p:nvPr>
            <p:ph idx="5" type="body"/>
          </p:nvPr>
        </p:nvSpPr>
        <p:spPr>
          <a:xfrm>
            <a:off x="685800" y="3735424"/>
            <a:ext cx="3774839"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213" name="Google Shape;1213;p129"/>
          <p:cNvSpPr txBox="1"/>
          <p:nvPr>
            <p:ph idx="6" type="body"/>
          </p:nvPr>
        </p:nvSpPr>
        <p:spPr>
          <a:xfrm>
            <a:off x="4693478" y="3735424"/>
            <a:ext cx="376472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bg>
      <p:bgPr>
        <a:solidFill>
          <a:schemeClr val="accent1"/>
        </a:solidFill>
      </p:bgPr>
    </p:bg>
    <p:spTree>
      <p:nvGrpSpPr>
        <p:cNvPr id="67" name="Shape 6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tterly Blank" type="blank">
  <p:cSld name="BLANK">
    <p:spTree>
      <p:nvGrpSpPr>
        <p:cNvPr id="68" name="Shape 6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71" name="Shape 71"/>
        <p:cNvGrpSpPr/>
        <p:nvPr/>
      </p:nvGrpSpPr>
      <p:grpSpPr>
        <a:xfrm>
          <a:off x="0" y="0"/>
          <a:ext cx="0" cy="0"/>
          <a:chOff x="0" y="0"/>
          <a:chExt cx="0" cy="0"/>
        </a:xfrm>
      </p:grpSpPr>
      <p:sp>
        <p:nvSpPr>
          <p:cNvPr id="72" name="Google Shape;72;p1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SzPts val="2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8"/>
          <p:cNvSpPr txBox="1"/>
          <p:nvPr>
            <p:ph idx="1" type="body"/>
          </p:nvPr>
        </p:nvSpPr>
        <p:spPr>
          <a:xfrm>
            <a:off x="685800" y="914400"/>
            <a:ext cx="7772400" cy="34706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a:lvl1pPr>
            <a:lvl2pPr indent="-304800" lvl="1" marL="914400" algn="l">
              <a:lnSpc>
                <a:spcPct val="100000"/>
              </a:lnSpc>
              <a:spcBef>
                <a:spcPts val="200"/>
              </a:spcBef>
              <a:spcAft>
                <a:spcPts val="0"/>
              </a:spcAft>
              <a:buSzPts val="1200"/>
              <a:buChar char="–"/>
              <a:defRPr/>
            </a:lvl2pPr>
            <a:lvl3pPr indent="-304800" lvl="2" marL="1371600" algn="l">
              <a:lnSpc>
                <a:spcPct val="100000"/>
              </a:lnSpc>
              <a:spcBef>
                <a:spcPts val="200"/>
              </a:spcBef>
              <a:spcAft>
                <a:spcPts val="0"/>
              </a:spcAft>
              <a:buSzPts val="1200"/>
              <a:buChar char="•"/>
              <a:defRPr/>
            </a:lvl3pPr>
            <a:lvl4pPr indent="-304800" lvl="3" marL="1828800" algn="l">
              <a:lnSpc>
                <a:spcPct val="100000"/>
              </a:lnSpc>
              <a:spcBef>
                <a:spcPts val="200"/>
              </a:spcBef>
              <a:spcAft>
                <a:spcPts val="0"/>
              </a:spcAft>
              <a:buSzPts val="1200"/>
              <a:buChar char="–"/>
              <a:defRPr/>
            </a:lvl4pPr>
            <a:lvl5pPr indent="-304800" lvl="4" marL="2286000" algn="l">
              <a:lnSpc>
                <a:spcPct val="100000"/>
              </a:lnSpc>
              <a:spcBef>
                <a:spcPts val="200"/>
              </a:spcBef>
              <a:spcAft>
                <a:spcPts val="0"/>
              </a:spcAft>
              <a:buSzPts val="12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74" name="Google Shape;74;p18"/>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75" name="Google Shape;75;p18"/>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76" name="Google Shape;76;p18"/>
          <p:cNvSpPr txBox="1"/>
          <p:nvPr>
            <p:ph idx="12" type="sldNum"/>
          </p:nvPr>
        </p:nvSpPr>
        <p:spPr>
          <a:xfrm>
            <a:off x="0" y="0"/>
            <a:ext cx="2250000" cy="22500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77" name="Shape 77"/>
        <p:cNvGrpSpPr/>
        <p:nvPr/>
      </p:nvGrpSpPr>
      <p:grpSpPr>
        <a:xfrm>
          <a:off x="0" y="0"/>
          <a:ext cx="0" cy="0"/>
          <a:chOff x="0" y="0"/>
          <a:chExt cx="0" cy="0"/>
        </a:xfrm>
      </p:grpSpPr>
      <p:sp>
        <p:nvSpPr>
          <p:cNvPr id="78" name="Google Shape;78;p19"/>
          <p:cNvSpPr txBox="1"/>
          <p:nvPr>
            <p:ph type="ctrTitle"/>
          </p:nvPr>
        </p:nvSpPr>
        <p:spPr>
          <a:xfrm>
            <a:off x="685800" y="3084807"/>
            <a:ext cx="7772400" cy="668648"/>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2700"/>
              <a:buFont typeface="Arial"/>
              <a:buNone/>
              <a:defRPr sz="27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9"/>
          <p:cNvSpPr txBox="1"/>
          <p:nvPr>
            <p:ph idx="1" type="subTitle"/>
          </p:nvPr>
        </p:nvSpPr>
        <p:spPr>
          <a:xfrm>
            <a:off x="1371600" y="3753455"/>
            <a:ext cx="6400800" cy="345281"/>
          </a:xfrm>
          <a:prstGeom prst="rect">
            <a:avLst/>
          </a:prstGeom>
          <a:noFill/>
          <a:ln>
            <a:noFill/>
          </a:ln>
        </p:spPr>
        <p:txBody>
          <a:bodyPr anchorCtr="0" anchor="t" bIns="0" lIns="0" spcFirstLastPara="1" rIns="0" wrap="square" tIns="0">
            <a:normAutofit/>
          </a:bodyPr>
          <a:lstStyle>
            <a:lvl1pPr lvl="0" algn="ctr">
              <a:lnSpc>
                <a:spcPct val="100000"/>
              </a:lnSpc>
              <a:spcBef>
                <a:spcPts val="300"/>
              </a:spcBef>
              <a:spcAft>
                <a:spcPts val="0"/>
              </a:spcAft>
              <a:buSzPts val="1500"/>
              <a:buNone/>
              <a:defRPr>
                <a:solidFill>
                  <a:srgbClr val="919091"/>
                </a:solidFill>
              </a:defRPr>
            </a:lvl1pPr>
            <a:lvl2pPr lvl="1" algn="ctr">
              <a:lnSpc>
                <a:spcPct val="100000"/>
              </a:lnSpc>
              <a:spcBef>
                <a:spcPts val="200"/>
              </a:spcBef>
              <a:spcAft>
                <a:spcPts val="0"/>
              </a:spcAft>
              <a:buSzPts val="1200"/>
              <a:buNone/>
              <a:defRPr>
                <a:solidFill>
                  <a:srgbClr val="919091"/>
                </a:solidFill>
              </a:defRPr>
            </a:lvl2pPr>
            <a:lvl3pPr lvl="2" algn="ctr">
              <a:lnSpc>
                <a:spcPct val="100000"/>
              </a:lnSpc>
              <a:spcBef>
                <a:spcPts val="200"/>
              </a:spcBef>
              <a:spcAft>
                <a:spcPts val="0"/>
              </a:spcAft>
              <a:buSzPts val="1200"/>
              <a:buNone/>
              <a:defRPr>
                <a:solidFill>
                  <a:srgbClr val="919091"/>
                </a:solidFill>
              </a:defRPr>
            </a:lvl3pPr>
            <a:lvl4pPr lvl="3" algn="ctr">
              <a:lnSpc>
                <a:spcPct val="100000"/>
              </a:lnSpc>
              <a:spcBef>
                <a:spcPts val="200"/>
              </a:spcBef>
              <a:spcAft>
                <a:spcPts val="0"/>
              </a:spcAft>
              <a:buSzPts val="1200"/>
              <a:buNone/>
              <a:defRPr>
                <a:solidFill>
                  <a:srgbClr val="919091"/>
                </a:solidFill>
              </a:defRPr>
            </a:lvl4pPr>
            <a:lvl5pPr lvl="4" algn="ctr">
              <a:lnSpc>
                <a:spcPct val="100000"/>
              </a:lnSpc>
              <a:spcBef>
                <a:spcPts val="200"/>
              </a:spcBef>
              <a:spcAft>
                <a:spcPts val="0"/>
              </a:spcAft>
              <a:buSzPts val="1200"/>
              <a:buNone/>
              <a:defRPr>
                <a:solidFill>
                  <a:srgbClr val="919091"/>
                </a:solidFill>
              </a:defRPr>
            </a:lvl5pPr>
            <a:lvl6pPr lvl="5" algn="ctr">
              <a:lnSpc>
                <a:spcPct val="100000"/>
              </a:lnSpc>
              <a:spcBef>
                <a:spcPts val="400"/>
              </a:spcBef>
              <a:spcAft>
                <a:spcPts val="0"/>
              </a:spcAft>
              <a:buClr>
                <a:srgbClr val="919091"/>
              </a:buClr>
              <a:buSzPts val="2000"/>
              <a:buNone/>
              <a:defRPr>
                <a:solidFill>
                  <a:srgbClr val="919091"/>
                </a:solidFill>
              </a:defRPr>
            </a:lvl6pPr>
            <a:lvl7pPr lvl="6" algn="ctr">
              <a:lnSpc>
                <a:spcPct val="100000"/>
              </a:lnSpc>
              <a:spcBef>
                <a:spcPts val="400"/>
              </a:spcBef>
              <a:spcAft>
                <a:spcPts val="0"/>
              </a:spcAft>
              <a:buClr>
                <a:srgbClr val="919091"/>
              </a:buClr>
              <a:buSzPts val="2000"/>
              <a:buNone/>
              <a:defRPr>
                <a:solidFill>
                  <a:srgbClr val="919091"/>
                </a:solidFill>
              </a:defRPr>
            </a:lvl7pPr>
            <a:lvl8pPr lvl="7" algn="ctr">
              <a:lnSpc>
                <a:spcPct val="100000"/>
              </a:lnSpc>
              <a:spcBef>
                <a:spcPts val="400"/>
              </a:spcBef>
              <a:spcAft>
                <a:spcPts val="0"/>
              </a:spcAft>
              <a:buClr>
                <a:srgbClr val="919091"/>
              </a:buClr>
              <a:buSzPts val="2000"/>
              <a:buNone/>
              <a:defRPr>
                <a:solidFill>
                  <a:srgbClr val="919091"/>
                </a:solidFill>
              </a:defRPr>
            </a:lvl8pPr>
            <a:lvl9pPr lvl="8" algn="ctr">
              <a:lnSpc>
                <a:spcPct val="100000"/>
              </a:lnSpc>
              <a:spcBef>
                <a:spcPts val="400"/>
              </a:spcBef>
              <a:spcAft>
                <a:spcPts val="0"/>
              </a:spcAft>
              <a:buClr>
                <a:srgbClr val="919091"/>
              </a:buClr>
              <a:buSzPts val="2000"/>
              <a:buNone/>
              <a:defRPr>
                <a:solidFill>
                  <a:srgbClr val="919091"/>
                </a:solidFill>
              </a:defRPr>
            </a:lvl9pPr>
          </a:lstStyle>
          <a:p/>
        </p:txBody>
      </p:sp>
      <p:pic>
        <p:nvPicPr>
          <p:cNvPr id="80" name="Google Shape;80;p19"/>
          <p:cNvPicPr preferRelativeResize="0"/>
          <p:nvPr/>
        </p:nvPicPr>
        <p:blipFill rotWithShape="1">
          <a:blip r:embed="rId2">
            <a:alphaModFix/>
          </a:blip>
          <a:srcRect b="0" l="0" r="0" t="0"/>
          <a:stretch/>
        </p:blipFill>
        <p:spPr>
          <a:xfrm>
            <a:off x="3190178" y="735546"/>
            <a:ext cx="2763644" cy="2079231"/>
          </a:xfrm>
          <a:prstGeom prst="rect">
            <a:avLst/>
          </a:prstGeom>
          <a:noFill/>
          <a:ln>
            <a:noFill/>
          </a:ln>
        </p:spPr>
      </p:pic>
      <p:pic>
        <p:nvPicPr>
          <p:cNvPr id="81" name="Google Shape;81;p19"/>
          <p:cNvPicPr preferRelativeResize="0"/>
          <p:nvPr/>
        </p:nvPicPr>
        <p:blipFill rotWithShape="1">
          <a:blip r:embed="rId2">
            <a:alphaModFix/>
          </a:blip>
          <a:srcRect b="0" l="0" r="0" t="0"/>
          <a:stretch/>
        </p:blipFill>
        <p:spPr>
          <a:xfrm>
            <a:off x="3190178" y="735546"/>
            <a:ext cx="2763644" cy="207923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2" name="Shape 82"/>
        <p:cNvGrpSpPr/>
        <p:nvPr/>
      </p:nvGrpSpPr>
      <p:grpSpPr>
        <a:xfrm>
          <a:off x="0" y="0"/>
          <a:ext cx="0" cy="0"/>
          <a:chOff x="0" y="0"/>
          <a:chExt cx="0" cy="0"/>
        </a:xfrm>
      </p:grpSpPr>
      <p:sp>
        <p:nvSpPr>
          <p:cNvPr id="83" name="Google Shape;83;p2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20"/>
          <p:cNvSpPr txBox="1"/>
          <p:nvPr>
            <p:ph idx="1" type="body"/>
          </p:nvPr>
        </p:nvSpPr>
        <p:spPr>
          <a:xfrm>
            <a:off x="685800" y="914400"/>
            <a:ext cx="7772400" cy="34706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900"/>
              </a:spcBef>
              <a:spcAft>
                <a:spcPts val="0"/>
              </a:spcAft>
              <a:buSzPts val="1500"/>
              <a:buChar char="•"/>
              <a:defRPr/>
            </a:lvl1pPr>
            <a:lvl2pPr indent="-304800" lvl="1" marL="914400" algn="l">
              <a:lnSpc>
                <a:spcPct val="100000"/>
              </a:lnSpc>
              <a:spcBef>
                <a:spcPts val="900"/>
              </a:spcBef>
              <a:spcAft>
                <a:spcPts val="0"/>
              </a:spcAft>
              <a:buSzPts val="1200"/>
              <a:buChar char="–"/>
              <a:defRPr/>
            </a:lvl2pPr>
            <a:lvl3pPr indent="-304800" lvl="2" marL="1371600" algn="l">
              <a:lnSpc>
                <a:spcPct val="100000"/>
              </a:lnSpc>
              <a:spcBef>
                <a:spcPts val="900"/>
              </a:spcBef>
              <a:spcAft>
                <a:spcPts val="0"/>
              </a:spcAft>
              <a:buSzPts val="1200"/>
              <a:buChar char="•"/>
              <a:defRPr/>
            </a:lvl3pPr>
            <a:lvl4pPr indent="-304800" lvl="3" marL="1828800" algn="l">
              <a:lnSpc>
                <a:spcPct val="100000"/>
              </a:lnSpc>
              <a:spcBef>
                <a:spcPts val="900"/>
              </a:spcBef>
              <a:spcAft>
                <a:spcPts val="0"/>
              </a:spcAft>
              <a:buSzPts val="1200"/>
              <a:buChar char="–"/>
              <a:defRPr/>
            </a:lvl4pPr>
            <a:lvl5pPr indent="-304800" lvl="4" marL="2286000" algn="l">
              <a:lnSpc>
                <a:spcPct val="100000"/>
              </a:lnSpc>
              <a:spcBef>
                <a:spcPts val="900"/>
              </a:spcBef>
              <a:spcAft>
                <a:spcPts val="0"/>
              </a:spcAft>
              <a:buSzPts val="12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and Content">
  <p:cSld name="1_Title Subtitle and Content">
    <p:spTree>
      <p:nvGrpSpPr>
        <p:cNvPr id="85" name="Shape 85"/>
        <p:cNvGrpSpPr/>
        <p:nvPr/>
      </p:nvGrpSpPr>
      <p:grpSpPr>
        <a:xfrm>
          <a:off x="0" y="0"/>
          <a:ext cx="0" cy="0"/>
          <a:chOff x="0" y="0"/>
          <a:chExt cx="0" cy="0"/>
        </a:xfrm>
      </p:grpSpPr>
      <p:sp>
        <p:nvSpPr>
          <p:cNvPr id="86" name="Google Shape;86;p2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21"/>
          <p:cNvSpPr txBox="1"/>
          <p:nvPr>
            <p:ph idx="1" type="body"/>
          </p:nvPr>
        </p:nvSpPr>
        <p:spPr>
          <a:xfrm>
            <a:off x="685800" y="1089315"/>
            <a:ext cx="7772400" cy="34706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900"/>
              </a:spcBef>
              <a:spcAft>
                <a:spcPts val="0"/>
              </a:spcAft>
              <a:buSzPts val="1500"/>
              <a:buChar char="•"/>
              <a:defRPr/>
            </a:lvl1pPr>
            <a:lvl2pPr indent="-304800" lvl="1" marL="914400" algn="l">
              <a:lnSpc>
                <a:spcPct val="100000"/>
              </a:lnSpc>
              <a:spcBef>
                <a:spcPts val="900"/>
              </a:spcBef>
              <a:spcAft>
                <a:spcPts val="0"/>
              </a:spcAft>
              <a:buSzPts val="1200"/>
              <a:buChar char="–"/>
              <a:defRPr/>
            </a:lvl2pPr>
            <a:lvl3pPr indent="-304800" lvl="2" marL="1371600" algn="l">
              <a:lnSpc>
                <a:spcPct val="100000"/>
              </a:lnSpc>
              <a:spcBef>
                <a:spcPts val="900"/>
              </a:spcBef>
              <a:spcAft>
                <a:spcPts val="0"/>
              </a:spcAft>
              <a:buSzPts val="1200"/>
              <a:buChar char="•"/>
              <a:defRPr/>
            </a:lvl3pPr>
            <a:lvl4pPr indent="-304800" lvl="3" marL="1828800" algn="l">
              <a:lnSpc>
                <a:spcPct val="100000"/>
              </a:lnSpc>
              <a:spcBef>
                <a:spcPts val="900"/>
              </a:spcBef>
              <a:spcAft>
                <a:spcPts val="0"/>
              </a:spcAft>
              <a:buSzPts val="1200"/>
              <a:buChar char="–"/>
              <a:defRPr/>
            </a:lvl4pPr>
            <a:lvl5pPr indent="-304800" lvl="4" marL="2286000" algn="l">
              <a:lnSpc>
                <a:spcPct val="100000"/>
              </a:lnSpc>
              <a:spcBef>
                <a:spcPts val="900"/>
              </a:spcBef>
              <a:spcAft>
                <a:spcPts val="0"/>
              </a:spcAft>
              <a:buSzPts val="12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8" name="Google Shape;88;p21"/>
          <p:cNvSpPr txBox="1"/>
          <p:nvPr>
            <p:ph idx="2"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no subtitle">
  <p:cSld name="Two column text no subtitle">
    <p:spTree>
      <p:nvGrpSpPr>
        <p:cNvPr id="89" name="Shape 89"/>
        <p:cNvGrpSpPr/>
        <p:nvPr/>
      </p:nvGrpSpPr>
      <p:grpSpPr>
        <a:xfrm>
          <a:off x="0" y="0"/>
          <a:ext cx="0" cy="0"/>
          <a:chOff x="0" y="0"/>
          <a:chExt cx="0" cy="0"/>
        </a:xfrm>
      </p:grpSpPr>
      <p:sp>
        <p:nvSpPr>
          <p:cNvPr id="90" name="Google Shape;90;p2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22"/>
          <p:cNvSpPr txBox="1"/>
          <p:nvPr>
            <p:ph idx="1" type="body"/>
          </p:nvPr>
        </p:nvSpPr>
        <p:spPr>
          <a:xfrm>
            <a:off x="685800" y="914400"/>
            <a:ext cx="7772400" cy="347067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SzPts val="1200"/>
              <a:buNone/>
              <a:defRPr sz="1200"/>
            </a:lvl1pPr>
            <a:lvl2pPr indent="-304800" lvl="1" marL="914400" algn="l">
              <a:lnSpc>
                <a:spcPct val="100000"/>
              </a:lnSpc>
              <a:spcBef>
                <a:spcPts val="900"/>
              </a:spcBef>
              <a:spcAft>
                <a:spcPts val="0"/>
              </a:spcAft>
              <a:buSzPts val="1200"/>
              <a:buFont typeface="Arial"/>
              <a:buChar char="•"/>
              <a:defRPr sz="1200"/>
            </a:lvl2pPr>
            <a:lvl3pPr indent="-304800" lvl="2" marL="1371600" algn="l">
              <a:lnSpc>
                <a:spcPct val="100000"/>
              </a:lnSpc>
              <a:spcBef>
                <a:spcPts val="900"/>
              </a:spcBef>
              <a:spcAft>
                <a:spcPts val="0"/>
              </a:spcAft>
              <a:buSzPts val="1200"/>
              <a:buFont typeface="Arial"/>
              <a:buChar char="–"/>
              <a:defRPr sz="1200"/>
            </a:lvl3pPr>
            <a:lvl4pPr indent="-304800" lvl="3" marL="1828800" algn="l">
              <a:lnSpc>
                <a:spcPct val="100000"/>
              </a:lnSpc>
              <a:spcBef>
                <a:spcPts val="900"/>
              </a:spcBef>
              <a:spcAft>
                <a:spcPts val="0"/>
              </a:spcAft>
              <a:buSzPts val="1200"/>
              <a:buFont typeface="Arial"/>
              <a:buChar char="•"/>
              <a:defRPr sz="1200"/>
            </a:lvl4pPr>
            <a:lvl5pPr indent="-304800" lvl="4" marL="2286000" algn="l">
              <a:lnSpc>
                <a:spcPct val="100000"/>
              </a:lnSpc>
              <a:spcBef>
                <a:spcPts val="900"/>
              </a:spcBef>
              <a:spcAft>
                <a:spcPts val="0"/>
              </a:spcAft>
              <a:buSzPts val="1200"/>
              <a:buFont typeface="Arial"/>
              <a:buChar char="–"/>
              <a:defRPr sz="12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with subtitle">
  <p:cSld name="Two column text with subtitle">
    <p:spTree>
      <p:nvGrpSpPr>
        <p:cNvPr id="92" name="Shape 92"/>
        <p:cNvGrpSpPr/>
        <p:nvPr/>
      </p:nvGrpSpPr>
      <p:grpSpPr>
        <a:xfrm>
          <a:off x="0" y="0"/>
          <a:ext cx="0" cy="0"/>
          <a:chOff x="0" y="0"/>
          <a:chExt cx="0" cy="0"/>
        </a:xfrm>
      </p:grpSpPr>
      <p:sp>
        <p:nvSpPr>
          <p:cNvPr id="93" name="Google Shape;93;p2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23"/>
          <p:cNvSpPr txBox="1"/>
          <p:nvPr>
            <p:ph idx="1" type="body"/>
          </p:nvPr>
        </p:nvSpPr>
        <p:spPr>
          <a:xfrm>
            <a:off x="685800" y="1089315"/>
            <a:ext cx="7772400" cy="347067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SzPts val="1200"/>
              <a:buNone/>
              <a:defRPr sz="1200"/>
            </a:lvl1pPr>
            <a:lvl2pPr indent="-304800" lvl="1" marL="914400" algn="l">
              <a:lnSpc>
                <a:spcPct val="100000"/>
              </a:lnSpc>
              <a:spcBef>
                <a:spcPts val="900"/>
              </a:spcBef>
              <a:spcAft>
                <a:spcPts val="0"/>
              </a:spcAft>
              <a:buSzPts val="1200"/>
              <a:buFont typeface="Arial"/>
              <a:buChar char="•"/>
              <a:defRPr sz="1200"/>
            </a:lvl2pPr>
            <a:lvl3pPr indent="-304800" lvl="2" marL="1371600" algn="l">
              <a:lnSpc>
                <a:spcPct val="100000"/>
              </a:lnSpc>
              <a:spcBef>
                <a:spcPts val="900"/>
              </a:spcBef>
              <a:spcAft>
                <a:spcPts val="0"/>
              </a:spcAft>
              <a:buSzPts val="1200"/>
              <a:buFont typeface="Arial"/>
              <a:buChar char="–"/>
              <a:defRPr sz="1200"/>
            </a:lvl3pPr>
            <a:lvl4pPr indent="-304800" lvl="3" marL="1828800" algn="l">
              <a:lnSpc>
                <a:spcPct val="100000"/>
              </a:lnSpc>
              <a:spcBef>
                <a:spcPts val="900"/>
              </a:spcBef>
              <a:spcAft>
                <a:spcPts val="0"/>
              </a:spcAft>
              <a:buSzPts val="1200"/>
              <a:buFont typeface="Arial"/>
              <a:buChar char="•"/>
              <a:defRPr sz="1200"/>
            </a:lvl4pPr>
            <a:lvl5pPr indent="-304800" lvl="4" marL="2286000" algn="l">
              <a:lnSpc>
                <a:spcPct val="100000"/>
              </a:lnSpc>
              <a:spcBef>
                <a:spcPts val="900"/>
              </a:spcBef>
              <a:spcAft>
                <a:spcPts val="0"/>
              </a:spcAft>
              <a:buSzPts val="1200"/>
              <a:buFont typeface="Arial"/>
              <a:buChar char="–"/>
              <a:defRPr sz="12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95" name="Google Shape;95;p23"/>
          <p:cNvSpPr txBox="1"/>
          <p:nvPr>
            <p:ph idx="2"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Subtitle">
  <p:cSld name="Two Content with Subtitle">
    <p:spTree>
      <p:nvGrpSpPr>
        <p:cNvPr id="96" name="Shape 96"/>
        <p:cNvGrpSpPr/>
        <p:nvPr/>
      </p:nvGrpSpPr>
      <p:grpSpPr>
        <a:xfrm>
          <a:off x="0" y="0"/>
          <a:ext cx="0" cy="0"/>
          <a:chOff x="0" y="0"/>
          <a:chExt cx="0" cy="0"/>
        </a:xfrm>
      </p:grpSpPr>
      <p:sp>
        <p:nvSpPr>
          <p:cNvPr id="97" name="Google Shape;97;p2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4"/>
          <p:cNvSpPr txBox="1"/>
          <p:nvPr>
            <p:ph idx="1" type="body"/>
          </p:nvPr>
        </p:nvSpPr>
        <p:spPr>
          <a:xfrm>
            <a:off x="685800" y="1089315"/>
            <a:ext cx="3810000" cy="33944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42900" lvl="5" marL="2743200" algn="l">
              <a:lnSpc>
                <a:spcPct val="100000"/>
              </a:lnSpc>
              <a:spcBef>
                <a:spcPts val="400"/>
              </a:spcBef>
              <a:spcAft>
                <a:spcPts val="0"/>
              </a:spcAft>
              <a:buClr>
                <a:schemeClr val="dk1"/>
              </a:buClr>
              <a:buSzPts val="1800"/>
              <a:buChar char="•"/>
              <a:defRPr sz="1800"/>
            </a:lvl6pPr>
            <a:lvl7pPr indent="-342900" lvl="6" marL="3200400" algn="l">
              <a:lnSpc>
                <a:spcPct val="100000"/>
              </a:lnSpc>
              <a:spcBef>
                <a:spcPts val="400"/>
              </a:spcBef>
              <a:spcAft>
                <a:spcPts val="0"/>
              </a:spcAft>
              <a:buClr>
                <a:schemeClr val="dk1"/>
              </a:buClr>
              <a:buSzPts val="1800"/>
              <a:buChar char="•"/>
              <a:defRPr sz="1800"/>
            </a:lvl7pPr>
            <a:lvl8pPr indent="-342900" lvl="7" marL="3657600" algn="l">
              <a:lnSpc>
                <a:spcPct val="100000"/>
              </a:lnSpc>
              <a:spcBef>
                <a:spcPts val="400"/>
              </a:spcBef>
              <a:spcAft>
                <a:spcPts val="0"/>
              </a:spcAft>
              <a:buClr>
                <a:schemeClr val="dk1"/>
              </a:buClr>
              <a:buSzPts val="1800"/>
              <a:buChar char="•"/>
              <a:defRPr sz="1800"/>
            </a:lvl8pPr>
            <a:lvl9pPr indent="-342900" lvl="8" marL="4114800" algn="l">
              <a:lnSpc>
                <a:spcPct val="100000"/>
              </a:lnSpc>
              <a:spcBef>
                <a:spcPts val="400"/>
              </a:spcBef>
              <a:spcAft>
                <a:spcPts val="0"/>
              </a:spcAft>
              <a:buClr>
                <a:schemeClr val="dk1"/>
              </a:buClr>
              <a:buSzPts val="1800"/>
              <a:buChar char="•"/>
              <a:defRPr sz="1800"/>
            </a:lvl9pPr>
          </a:lstStyle>
          <a:p/>
        </p:txBody>
      </p:sp>
      <p:sp>
        <p:nvSpPr>
          <p:cNvPr id="99" name="Google Shape;99;p24"/>
          <p:cNvSpPr txBox="1"/>
          <p:nvPr>
            <p:ph idx="2" type="body"/>
          </p:nvPr>
        </p:nvSpPr>
        <p:spPr>
          <a:xfrm>
            <a:off x="4648200" y="1089315"/>
            <a:ext cx="3810000" cy="33944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42900" lvl="5" marL="2743200" algn="l">
              <a:lnSpc>
                <a:spcPct val="100000"/>
              </a:lnSpc>
              <a:spcBef>
                <a:spcPts val="400"/>
              </a:spcBef>
              <a:spcAft>
                <a:spcPts val="0"/>
              </a:spcAft>
              <a:buClr>
                <a:schemeClr val="dk1"/>
              </a:buClr>
              <a:buSzPts val="1800"/>
              <a:buChar char="•"/>
              <a:defRPr sz="1800"/>
            </a:lvl6pPr>
            <a:lvl7pPr indent="-342900" lvl="6" marL="3200400" algn="l">
              <a:lnSpc>
                <a:spcPct val="100000"/>
              </a:lnSpc>
              <a:spcBef>
                <a:spcPts val="400"/>
              </a:spcBef>
              <a:spcAft>
                <a:spcPts val="0"/>
              </a:spcAft>
              <a:buClr>
                <a:schemeClr val="dk1"/>
              </a:buClr>
              <a:buSzPts val="1800"/>
              <a:buChar char="•"/>
              <a:defRPr sz="1800"/>
            </a:lvl7pPr>
            <a:lvl8pPr indent="-342900" lvl="7" marL="3657600" algn="l">
              <a:lnSpc>
                <a:spcPct val="100000"/>
              </a:lnSpc>
              <a:spcBef>
                <a:spcPts val="400"/>
              </a:spcBef>
              <a:spcAft>
                <a:spcPts val="0"/>
              </a:spcAft>
              <a:buClr>
                <a:schemeClr val="dk1"/>
              </a:buClr>
              <a:buSzPts val="1800"/>
              <a:buChar char="•"/>
              <a:defRPr sz="1800"/>
            </a:lvl8pPr>
            <a:lvl9pPr indent="-342900" lvl="8" marL="4114800" algn="l">
              <a:lnSpc>
                <a:spcPct val="100000"/>
              </a:lnSpc>
              <a:spcBef>
                <a:spcPts val="400"/>
              </a:spcBef>
              <a:spcAft>
                <a:spcPts val="0"/>
              </a:spcAft>
              <a:buClr>
                <a:schemeClr val="dk1"/>
              </a:buClr>
              <a:buSzPts val="1800"/>
              <a:buChar char="•"/>
              <a:defRPr sz="1800"/>
            </a:lvl9pPr>
          </a:lstStyle>
          <a:p/>
        </p:txBody>
      </p:sp>
      <p:sp>
        <p:nvSpPr>
          <p:cNvPr id="100" name="Google Shape;100;p24"/>
          <p:cNvSpPr txBox="1"/>
          <p:nvPr>
            <p:ph idx="3"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101" name="Shape 101"/>
        <p:cNvGrpSpPr/>
        <p:nvPr/>
      </p:nvGrpSpPr>
      <p:grpSpPr>
        <a:xfrm>
          <a:off x="0" y="0"/>
          <a:ext cx="0" cy="0"/>
          <a:chOff x="0" y="0"/>
          <a:chExt cx="0" cy="0"/>
        </a:xfrm>
      </p:grpSpPr>
      <p:sp>
        <p:nvSpPr>
          <p:cNvPr id="102" name="Google Shape;102;p2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5"/>
          <p:cNvSpPr txBox="1"/>
          <p:nvPr>
            <p:ph idx="1" type="body"/>
          </p:nvPr>
        </p:nvSpPr>
        <p:spPr>
          <a:xfrm>
            <a:off x="685800" y="914400"/>
            <a:ext cx="3810000" cy="33944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42900" lvl="5" marL="2743200" algn="l">
              <a:lnSpc>
                <a:spcPct val="100000"/>
              </a:lnSpc>
              <a:spcBef>
                <a:spcPts val="400"/>
              </a:spcBef>
              <a:spcAft>
                <a:spcPts val="0"/>
              </a:spcAft>
              <a:buClr>
                <a:schemeClr val="dk1"/>
              </a:buClr>
              <a:buSzPts val="1800"/>
              <a:buChar char="•"/>
              <a:defRPr sz="1800"/>
            </a:lvl6pPr>
            <a:lvl7pPr indent="-342900" lvl="6" marL="3200400" algn="l">
              <a:lnSpc>
                <a:spcPct val="100000"/>
              </a:lnSpc>
              <a:spcBef>
                <a:spcPts val="400"/>
              </a:spcBef>
              <a:spcAft>
                <a:spcPts val="0"/>
              </a:spcAft>
              <a:buClr>
                <a:schemeClr val="dk1"/>
              </a:buClr>
              <a:buSzPts val="1800"/>
              <a:buChar char="•"/>
              <a:defRPr sz="1800"/>
            </a:lvl7pPr>
            <a:lvl8pPr indent="-342900" lvl="7" marL="3657600" algn="l">
              <a:lnSpc>
                <a:spcPct val="100000"/>
              </a:lnSpc>
              <a:spcBef>
                <a:spcPts val="400"/>
              </a:spcBef>
              <a:spcAft>
                <a:spcPts val="0"/>
              </a:spcAft>
              <a:buClr>
                <a:schemeClr val="dk1"/>
              </a:buClr>
              <a:buSzPts val="1800"/>
              <a:buChar char="•"/>
              <a:defRPr sz="1800"/>
            </a:lvl8pPr>
            <a:lvl9pPr indent="-342900" lvl="8" marL="4114800" algn="l">
              <a:lnSpc>
                <a:spcPct val="100000"/>
              </a:lnSpc>
              <a:spcBef>
                <a:spcPts val="400"/>
              </a:spcBef>
              <a:spcAft>
                <a:spcPts val="0"/>
              </a:spcAft>
              <a:buClr>
                <a:schemeClr val="dk1"/>
              </a:buClr>
              <a:buSzPts val="1800"/>
              <a:buChar char="•"/>
              <a:defRPr sz="1800"/>
            </a:lvl9pPr>
          </a:lstStyle>
          <a:p/>
        </p:txBody>
      </p:sp>
      <p:sp>
        <p:nvSpPr>
          <p:cNvPr id="104" name="Google Shape;104;p25"/>
          <p:cNvSpPr txBox="1"/>
          <p:nvPr>
            <p:ph idx="2" type="body"/>
          </p:nvPr>
        </p:nvSpPr>
        <p:spPr>
          <a:xfrm>
            <a:off x="4648200" y="914400"/>
            <a:ext cx="3810000" cy="33944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42900" lvl="5" marL="2743200" algn="l">
              <a:lnSpc>
                <a:spcPct val="100000"/>
              </a:lnSpc>
              <a:spcBef>
                <a:spcPts val="400"/>
              </a:spcBef>
              <a:spcAft>
                <a:spcPts val="0"/>
              </a:spcAft>
              <a:buClr>
                <a:schemeClr val="dk1"/>
              </a:buClr>
              <a:buSzPts val="1800"/>
              <a:buChar char="•"/>
              <a:defRPr sz="1800"/>
            </a:lvl6pPr>
            <a:lvl7pPr indent="-342900" lvl="6" marL="3200400" algn="l">
              <a:lnSpc>
                <a:spcPct val="100000"/>
              </a:lnSpc>
              <a:spcBef>
                <a:spcPts val="400"/>
              </a:spcBef>
              <a:spcAft>
                <a:spcPts val="0"/>
              </a:spcAft>
              <a:buClr>
                <a:schemeClr val="dk1"/>
              </a:buClr>
              <a:buSzPts val="1800"/>
              <a:buChar char="•"/>
              <a:defRPr sz="1800"/>
            </a:lvl7pPr>
            <a:lvl8pPr indent="-342900" lvl="7" marL="3657600" algn="l">
              <a:lnSpc>
                <a:spcPct val="100000"/>
              </a:lnSpc>
              <a:spcBef>
                <a:spcPts val="400"/>
              </a:spcBef>
              <a:spcAft>
                <a:spcPts val="0"/>
              </a:spcAft>
              <a:buClr>
                <a:schemeClr val="dk1"/>
              </a:buClr>
              <a:buSzPts val="1800"/>
              <a:buChar char="•"/>
              <a:defRPr sz="1800"/>
            </a:lvl8pPr>
            <a:lvl9pPr indent="-342900" lvl="8" marL="4114800" algn="l">
              <a:lnSpc>
                <a:spcPct val="100000"/>
              </a:lnSpc>
              <a:spcBef>
                <a:spcPts val="400"/>
              </a:spcBef>
              <a:spcAft>
                <a:spcPts val="0"/>
              </a:spcAft>
              <a:buClr>
                <a:schemeClr val="dk1"/>
              </a:buClr>
              <a:buSzPts val="1800"/>
              <a:buChar char="•"/>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5" name="Shape 105"/>
        <p:cNvGrpSpPr/>
        <p:nvPr/>
      </p:nvGrpSpPr>
      <p:grpSpPr>
        <a:xfrm>
          <a:off x="0" y="0"/>
          <a:ext cx="0" cy="0"/>
          <a:chOff x="0" y="0"/>
          <a:chExt cx="0" cy="0"/>
        </a:xfrm>
      </p:grpSpPr>
      <p:sp>
        <p:nvSpPr>
          <p:cNvPr id="106" name="Google Shape;106;p2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21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26"/>
          <p:cNvSpPr txBox="1"/>
          <p:nvPr>
            <p:ph idx="1" type="body"/>
          </p:nvPr>
        </p:nvSpPr>
        <p:spPr>
          <a:xfrm>
            <a:off x="685800" y="914400"/>
            <a:ext cx="3811588" cy="230832"/>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SzPts val="1500"/>
              <a:buNone/>
              <a:defRPr b="1" sz="15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4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108" name="Google Shape;108;p26"/>
          <p:cNvSpPr txBox="1"/>
          <p:nvPr>
            <p:ph idx="2" type="body"/>
          </p:nvPr>
        </p:nvSpPr>
        <p:spPr>
          <a:xfrm>
            <a:off x="685800" y="1170214"/>
            <a:ext cx="3811588" cy="3424408"/>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109" name="Google Shape;109;p26"/>
          <p:cNvSpPr txBox="1"/>
          <p:nvPr>
            <p:ph idx="3" type="body"/>
          </p:nvPr>
        </p:nvSpPr>
        <p:spPr>
          <a:xfrm>
            <a:off x="4645027" y="914400"/>
            <a:ext cx="3813174" cy="230832"/>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SzPts val="1500"/>
              <a:buNone/>
              <a:defRPr b="1" sz="15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4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110" name="Google Shape;110;p26"/>
          <p:cNvSpPr txBox="1"/>
          <p:nvPr>
            <p:ph idx="4" type="body"/>
          </p:nvPr>
        </p:nvSpPr>
        <p:spPr>
          <a:xfrm>
            <a:off x="4645027" y="1170214"/>
            <a:ext cx="3813174" cy="3424408"/>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Subtitle">
  <p:cSld name="1_Comparison Subtitle">
    <p:spTree>
      <p:nvGrpSpPr>
        <p:cNvPr id="111" name="Shape 111"/>
        <p:cNvGrpSpPr/>
        <p:nvPr/>
      </p:nvGrpSpPr>
      <p:grpSpPr>
        <a:xfrm>
          <a:off x="0" y="0"/>
          <a:ext cx="0" cy="0"/>
          <a:chOff x="0" y="0"/>
          <a:chExt cx="0" cy="0"/>
        </a:xfrm>
      </p:grpSpPr>
      <p:sp>
        <p:nvSpPr>
          <p:cNvPr id="112" name="Google Shape;112;p2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21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27"/>
          <p:cNvSpPr txBox="1"/>
          <p:nvPr>
            <p:ph idx="1" type="body"/>
          </p:nvPr>
        </p:nvSpPr>
        <p:spPr>
          <a:xfrm>
            <a:off x="685800" y="1096713"/>
            <a:ext cx="3811588" cy="230832"/>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SzPts val="1500"/>
              <a:buNone/>
              <a:defRPr b="1" sz="15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4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114" name="Google Shape;114;p27"/>
          <p:cNvSpPr txBox="1"/>
          <p:nvPr>
            <p:ph idx="2" type="body"/>
          </p:nvPr>
        </p:nvSpPr>
        <p:spPr>
          <a:xfrm>
            <a:off x="685800" y="1352528"/>
            <a:ext cx="3811588" cy="3276623"/>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115" name="Google Shape;115;p27"/>
          <p:cNvSpPr txBox="1"/>
          <p:nvPr>
            <p:ph idx="3" type="body"/>
          </p:nvPr>
        </p:nvSpPr>
        <p:spPr>
          <a:xfrm>
            <a:off x="4645027" y="1096713"/>
            <a:ext cx="3813174" cy="230832"/>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SzPts val="1500"/>
              <a:buNone/>
              <a:defRPr b="1" sz="15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4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116" name="Google Shape;116;p27"/>
          <p:cNvSpPr txBox="1"/>
          <p:nvPr>
            <p:ph idx="4" type="body"/>
          </p:nvPr>
        </p:nvSpPr>
        <p:spPr>
          <a:xfrm>
            <a:off x="4645027" y="1352528"/>
            <a:ext cx="3813174" cy="3276623"/>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117" name="Google Shape;117;p27"/>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Only">
  <p:cSld name="1_Title Subtitle Only">
    <p:spTree>
      <p:nvGrpSpPr>
        <p:cNvPr id="118" name="Shape 118"/>
        <p:cNvGrpSpPr/>
        <p:nvPr/>
      </p:nvGrpSpPr>
      <p:grpSpPr>
        <a:xfrm>
          <a:off x="0" y="0"/>
          <a:ext cx="0" cy="0"/>
          <a:chOff x="0" y="0"/>
          <a:chExt cx="0" cy="0"/>
        </a:xfrm>
      </p:grpSpPr>
      <p:sp>
        <p:nvSpPr>
          <p:cNvPr id="119" name="Google Shape;119;p2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28"/>
          <p:cNvSpPr txBox="1"/>
          <p:nvPr>
            <p:ph idx="1"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Grid" showMasterSp="0">
  <p:cSld name="Eight Grid">
    <p:spTree>
      <p:nvGrpSpPr>
        <p:cNvPr id="121" name="Shape 121"/>
        <p:cNvGrpSpPr/>
        <p:nvPr/>
      </p:nvGrpSpPr>
      <p:grpSpPr>
        <a:xfrm>
          <a:off x="0" y="0"/>
          <a:ext cx="0" cy="0"/>
          <a:chOff x="0" y="0"/>
          <a:chExt cx="0" cy="0"/>
        </a:xfrm>
      </p:grpSpPr>
      <p:sp>
        <p:nvSpPr>
          <p:cNvPr id="122" name="Google Shape;122;p29"/>
          <p:cNvSpPr/>
          <p:nvPr>
            <p:ph idx="2" type="pic"/>
          </p:nvPr>
        </p:nvSpPr>
        <p:spPr>
          <a:xfrm>
            <a:off x="0" y="0"/>
            <a:ext cx="2297430" cy="2578608"/>
          </a:xfrm>
          <a:prstGeom prst="rect">
            <a:avLst/>
          </a:prstGeom>
          <a:noFill/>
          <a:ln>
            <a:noFill/>
          </a:ln>
        </p:spPr>
      </p:sp>
      <p:sp>
        <p:nvSpPr>
          <p:cNvPr id="123" name="Google Shape;123;p29"/>
          <p:cNvSpPr/>
          <p:nvPr>
            <p:ph idx="3" type="pic"/>
          </p:nvPr>
        </p:nvSpPr>
        <p:spPr>
          <a:xfrm>
            <a:off x="2286762" y="0"/>
            <a:ext cx="2297430" cy="2578608"/>
          </a:xfrm>
          <a:prstGeom prst="rect">
            <a:avLst/>
          </a:prstGeom>
          <a:noFill/>
          <a:ln>
            <a:noFill/>
          </a:ln>
        </p:spPr>
      </p:sp>
      <p:sp>
        <p:nvSpPr>
          <p:cNvPr id="124" name="Google Shape;124;p29"/>
          <p:cNvSpPr/>
          <p:nvPr>
            <p:ph idx="4" type="pic"/>
          </p:nvPr>
        </p:nvSpPr>
        <p:spPr>
          <a:xfrm>
            <a:off x="4573524" y="0"/>
            <a:ext cx="2297430" cy="2578608"/>
          </a:xfrm>
          <a:prstGeom prst="rect">
            <a:avLst/>
          </a:prstGeom>
          <a:noFill/>
          <a:ln>
            <a:noFill/>
          </a:ln>
        </p:spPr>
      </p:sp>
      <p:sp>
        <p:nvSpPr>
          <p:cNvPr id="125" name="Google Shape;125;p29"/>
          <p:cNvSpPr/>
          <p:nvPr>
            <p:ph idx="5" type="pic"/>
          </p:nvPr>
        </p:nvSpPr>
        <p:spPr>
          <a:xfrm>
            <a:off x="6860286" y="0"/>
            <a:ext cx="2297430" cy="2578608"/>
          </a:xfrm>
          <a:prstGeom prst="rect">
            <a:avLst/>
          </a:prstGeom>
          <a:noFill/>
          <a:ln>
            <a:noFill/>
          </a:ln>
        </p:spPr>
      </p:sp>
      <p:sp>
        <p:nvSpPr>
          <p:cNvPr id="126" name="Google Shape;126;p29"/>
          <p:cNvSpPr/>
          <p:nvPr>
            <p:ph idx="6" type="pic"/>
          </p:nvPr>
        </p:nvSpPr>
        <p:spPr>
          <a:xfrm>
            <a:off x="0" y="2564892"/>
            <a:ext cx="2297430" cy="2578608"/>
          </a:xfrm>
          <a:prstGeom prst="rect">
            <a:avLst/>
          </a:prstGeom>
          <a:noFill/>
          <a:ln>
            <a:noFill/>
          </a:ln>
        </p:spPr>
      </p:sp>
      <p:sp>
        <p:nvSpPr>
          <p:cNvPr id="127" name="Google Shape;127;p29"/>
          <p:cNvSpPr/>
          <p:nvPr>
            <p:ph idx="7" type="pic"/>
          </p:nvPr>
        </p:nvSpPr>
        <p:spPr>
          <a:xfrm>
            <a:off x="2286762" y="2564892"/>
            <a:ext cx="2297430" cy="2578608"/>
          </a:xfrm>
          <a:prstGeom prst="rect">
            <a:avLst/>
          </a:prstGeom>
          <a:noFill/>
          <a:ln>
            <a:noFill/>
          </a:ln>
        </p:spPr>
      </p:sp>
      <p:sp>
        <p:nvSpPr>
          <p:cNvPr id="128" name="Google Shape;128;p29"/>
          <p:cNvSpPr/>
          <p:nvPr>
            <p:ph idx="8" type="pic"/>
          </p:nvPr>
        </p:nvSpPr>
        <p:spPr>
          <a:xfrm>
            <a:off x="4573524" y="2564892"/>
            <a:ext cx="2297430" cy="2578608"/>
          </a:xfrm>
          <a:prstGeom prst="rect">
            <a:avLst/>
          </a:prstGeom>
          <a:noFill/>
          <a:ln>
            <a:noFill/>
          </a:ln>
        </p:spPr>
      </p:sp>
      <p:sp>
        <p:nvSpPr>
          <p:cNvPr id="129" name="Google Shape;129;p29"/>
          <p:cNvSpPr/>
          <p:nvPr>
            <p:ph idx="9" type="pic"/>
          </p:nvPr>
        </p:nvSpPr>
        <p:spPr>
          <a:xfrm>
            <a:off x="6860286" y="2564892"/>
            <a:ext cx="2297430" cy="2578608"/>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fteen Grid" showMasterSp="0">
  <p:cSld name="Fifteen Grid">
    <p:spTree>
      <p:nvGrpSpPr>
        <p:cNvPr id="130" name="Shape 130"/>
        <p:cNvGrpSpPr/>
        <p:nvPr/>
      </p:nvGrpSpPr>
      <p:grpSpPr>
        <a:xfrm>
          <a:off x="0" y="0"/>
          <a:ext cx="0" cy="0"/>
          <a:chOff x="0" y="0"/>
          <a:chExt cx="0" cy="0"/>
        </a:xfrm>
      </p:grpSpPr>
      <p:sp>
        <p:nvSpPr>
          <p:cNvPr id="131" name="Google Shape;131;p30"/>
          <p:cNvSpPr/>
          <p:nvPr>
            <p:ph idx="2" type="pic"/>
          </p:nvPr>
        </p:nvSpPr>
        <p:spPr>
          <a:xfrm>
            <a:off x="0" y="0"/>
            <a:ext cx="1831086" cy="1721358"/>
          </a:xfrm>
          <a:prstGeom prst="rect">
            <a:avLst/>
          </a:prstGeom>
          <a:noFill/>
          <a:ln>
            <a:noFill/>
          </a:ln>
        </p:spPr>
      </p:sp>
      <p:sp>
        <p:nvSpPr>
          <p:cNvPr id="132" name="Google Shape;132;p30"/>
          <p:cNvSpPr/>
          <p:nvPr>
            <p:ph idx="3" type="pic"/>
          </p:nvPr>
        </p:nvSpPr>
        <p:spPr>
          <a:xfrm>
            <a:off x="1828228" y="0"/>
            <a:ext cx="1831086" cy="1721358"/>
          </a:xfrm>
          <a:prstGeom prst="rect">
            <a:avLst/>
          </a:prstGeom>
          <a:noFill/>
          <a:ln>
            <a:noFill/>
          </a:ln>
        </p:spPr>
      </p:sp>
      <p:sp>
        <p:nvSpPr>
          <p:cNvPr id="133" name="Google Shape;133;p30"/>
          <p:cNvSpPr/>
          <p:nvPr>
            <p:ph idx="4" type="pic"/>
          </p:nvPr>
        </p:nvSpPr>
        <p:spPr>
          <a:xfrm>
            <a:off x="3656457" y="0"/>
            <a:ext cx="1831086" cy="1721358"/>
          </a:xfrm>
          <a:prstGeom prst="rect">
            <a:avLst/>
          </a:prstGeom>
          <a:noFill/>
          <a:ln>
            <a:noFill/>
          </a:ln>
        </p:spPr>
      </p:sp>
      <p:sp>
        <p:nvSpPr>
          <p:cNvPr id="134" name="Google Shape;134;p30"/>
          <p:cNvSpPr/>
          <p:nvPr>
            <p:ph idx="5" type="pic"/>
          </p:nvPr>
        </p:nvSpPr>
        <p:spPr>
          <a:xfrm>
            <a:off x="5484686" y="0"/>
            <a:ext cx="1831086" cy="1721358"/>
          </a:xfrm>
          <a:prstGeom prst="rect">
            <a:avLst/>
          </a:prstGeom>
          <a:noFill/>
          <a:ln>
            <a:noFill/>
          </a:ln>
        </p:spPr>
      </p:sp>
      <p:sp>
        <p:nvSpPr>
          <p:cNvPr id="135" name="Google Shape;135;p30"/>
          <p:cNvSpPr/>
          <p:nvPr>
            <p:ph idx="6" type="pic"/>
          </p:nvPr>
        </p:nvSpPr>
        <p:spPr>
          <a:xfrm>
            <a:off x="7312914" y="0"/>
            <a:ext cx="1831086" cy="1721358"/>
          </a:xfrm>
          <a:prstGeom prst="rect">
            <a:avLst/>
          </a:prstGeom>
          <a:noFill/>
          <a:ln>
            <a:noFill/>
          </a:ln>
        </p:spPr>
      </p:sp>
      <p:sp>
        <p:nvSpPr>
          <p:cNvPr id="136" name="Google Shape;136;p30"/>
          <p:cNvSpPr/>
          <p:nvPr>
            <p:ph idx="7" type="pic"/>
          </p:nvPr>
        </p:nvSpPr>
        <p:spPr>
          <a:xfrm>
            <a:off x="0" y="1711071"/>
            <a:ext cx="1831086" cy="1721358"/>
          </a:xfrm>
          <a:prstGeom prst="rect">
            <a:avLst/>
          </a:prstGeom>
          <a:noFill/>
          <a:ln>
            <a:noFill/>
          </a:ln>
        </p:spPr>
      </p:sp>
      <p:sp>
        <p:nvSpPr>
          <p:cNvPr id="137" name="Google Shape;137;p30"/>
          <p:cNvSpPr/>
          <p:nvPr>
            <p:ph idx="8" type="pic"/>
          </p:nvPr>
        </p:nvSpPr>
        <p:spPr>
          <a:xfrm>
            <a:off x="1828228" y="1711071"/>
            <a:ext cx="1831086" cy="1721358"/>
          </a:xfrm>
          <a:prstGeom prst="rect">
            <a:avLst/>
          </a:prstGeom>
          <a:noFill/>
          <a:ln>
            <a:noFill/>
          </a:ln>
        </p:spPr>
      </p:sp>
      <p:sp>
        <p:nvSpPr>
          <p:cNvPr id="138" name="Google Shape;138;p30"/>
          <p:cNvSpPr/>
          <p:nvPr>
            <p:ph idx="9" type="pic"/>
          </p:nvPr>
        </p:nvSpPr>
        <p:spPr>
          <a:xfrm>
            <a:off x="3656457" y="1711071"/>
            <a:ext cx="1831086" cy="1721358"/>
          </a:xfrm>
          <a:prstGeom prst="rect">
            <a:avLst/>
          </a:prstGeom>
          <a:noFill/>
          <a:ln>
            <a:noFill/>
          </a:ln>
        </p:spPr>
      </p:sp>
      <p:sp>
        <p:nvSpPr>
          <p:cNvPr id="139" name="Google Shape;139;p30"/>
          <p:cNvSpPr/>
          <p:nvPr>
            <p:ph idx="13" type="pic"/>
          </p:nvPr>
        </p:nvSpPr>
        <p:spPr>
          <a:xfrm>
            <a:off x="5484686" y="1711071"/>
            <a:ext cx="1831086" cy="1721358"/>
          </a:xfrm>
          <a:prstGeom prst="rect">
            <a:avLst/>
          </a:prstGeom>
          <a:noFill/>
          <a:ln>
            <a:noFill/>
          </a:ln>
        </p:spPr>
      </p:sp>
      <p:sp>
        <p:nvSpPr>
          <p:cNvPr id="140" name="Google Shape;140;p30"/>
          <p:cNvSpPr/>
          <p:nvPr>
            <p:ph idx="14" type="pic"/>
          </p:nvPr>
        </p:nvSpPr>
        <p:spPr>
          <a:xfrm>
            <a:off x="7312914" y="1711071"/>
            <a:ext cx="1831086" cy="1721358"/>
          </a:xfrm>
          <a:prstGeom prst="rect">
            <a:avLst/>
          </a:prstGeom>
          <a:noFill/>
          <a:ln>
            <a:noFill/>
          </a:ln>
        </p:spPr>
      </p:sp>
      <p:sp>
        <p:nvSpPr>
          <p:cNvPr id="141" name="Google Shape;141;p30"/>
          <p:cNvSpPr/>
          <p:nvPr>
            <p:ph idx="15" type="pic"/>
          </p:nvPr>
        </p:nvSpPr>
        <p:spPr>
          <a:xfrm>
            <a:off x="0" y="3422142"/>
            <a:ext cx="1831086" cy="1721358"/>
          </a:xfrm>
          <a:prstGeom prst="rect">
            <a:avLst/>
          </a:prstGeom>
          <a:noFill/>
          <a:ln>
            <a:noFill/>
          </a:ln>
        </p:spPr>
      </p:sp>
      <p:sp>
        <p:nvSpPr>
          <p:cNvPr id="142" name="Google Shape;142;p30"/>
          <p:cNvSpPr/>
          <p:nvPr>
            <p:ph idx="16" type="pic"/>
          </p:nvPr>
        </p:nvSpPr>
        <p:spPr>
          <a:xfrm>
            <a:off x="1828228" y="3422142"/>
            <a:ext cx="1831086" cy="1721358"/>
          </a:xfrm>
          <a:prstGeom prst="rect">
            <a:avLst/>
          </a:prstGeom>
          <a:noFill/>
          <a:ln>
            <a:noFill/>
          </a:ln>
        </p:spPr>
      </p:sp>
      <p:sp>
        <p:nvSpPr>
          <p:cNvPr id="143" name="Google Shape;143;p30"/>
          <p:cNvSpPr/>
          <p:nvPr>
            <p:ph idx="17" type="pic"/>
          </p:nvPr>
        </p:nvSpPr>
        <p:spPr>
          <a:xfrm>
            <a:off x="3656457" y="3422142"/>
            <a:ext cx="1831086" cy="1721358"/>
          </a:xfrm>
          <a:prstGeom prst="rect">
            <a:avLst/>
          </a:prstGeom>
          <a:noFill/>
          <a:ln>
            <a:noFill/>
          </a:ln>
        </p:spPr>
      </p:sp>
      <p:sp>
        <p:nvSpPr>
          <p:cNvPr id="144" name="Google Shape;144;p30"/>
          <p:cNvSpPr/>
          <p:nvPr>
            <p:ph idx="18" type="pic"/>
          </p:nvPr>
        </p:nvSpPr>
        <p:spPr>
          <a:xfrm>
            <a:off x="5484686" y="3422142"/>
            <a:ext cx="1831086" cy="1721358"/>
          </a:xfrm>
          <a:prstGeom prst="rect">
            <a:avLst/>
          </a:prstGeom>
          <a:noFill/>
          <a:ln>
            <a:noFill/>
          </a:ln>
        </p:spPr>
      </p:sp>
      <p:sp>
        <p:nvSpPr>
          <p:cNvPr id="145" name="Google Shape;145;p30"/>
          <p:cNvSpPr/>
          <p:nvPr>
            <p:ph idx="19" type="pic"/>
          </p:nvPr>
        </p:nvSpPr>
        <p:spPr>
          <a:xfrm>
            <a:off x="7312914" y="3422142"/>
            <a:ext cx="1831086" cy="1721358"/>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Grid" showMasterSp="0">
  <p:cSld name="24 Grid">
    <p:spTree>
      <p:nvGrpSpPr>
        <p:cNvPr id="146" name="Shape 146"/>
        <p:cNvGrpSpPr/>
        <p:nvPr/>
      </p:nvGrpSpPr>
      <p:grpSpPr>
        <a:xfrm>
          <a:off x="0" y="0"/>
          <a:ext cx="0" cy="0"/>
          <a:chOff x="0" y="0"/>
          <a:chExt cx="0" cy="0"/>
        </a:xfrm>
      </p:grpSpPr>
      <p:sp>
        <p:nvSpPr>
          <p:cNvPr id="147" name="Google Shape;147;p31"/>
          <p:cNvSpPr/>
          <p:nvPr>
            <p:ph idx="2" type="pic"/>
          </p:nvPr>
        </p:nvSpPr>
        <p:spPr>
          <a:xfrm>
            <a:off x="0" y="0"/>
            <a:ext cx="1536192" cy="1296162"/>
          </a:xfrm>
          <a:prstGeom prst="rect">
            <a:avLst/>
          </a:prstGeom>
          <a:noFill/>
          <a:ln>
            <a:noFill/>
          </a:ln>
        </p:spPr>
      </p:sp>
      <p:sp>
        <p:nvSpPr>
          <p:cNvPr id="148" name="Google Shape;148;p31"/>
          <p:cNvSpPr/>
          <p:nvPr>
            <p:ph idx="3" type="pic"/>
          </p:nvPr>
        </p:nvSpPr>
        <p:spPr>
          <a:xfrm>
            <a:off x="1521562" y="0"/>
            <a:ext cx="1536192" cy="1296162"/>
          </a:xfrm>
          <a:prstGeom prst="rect">
            <a:avLst/>
          </a:prstGeom>
          <a:noFill/>
          <a:ln>
            <a:noFill/>
          </a:ln>
        </p:spPr>
      </p:sp>
      <p:sp>
        <p:nvSpPr>
          <p:cNvPr id="149" name="Google Shape;149;p31"/>
          <p:cNvSpPr/>
          <p:nvPr>
            <p:ph idx="4" type="pic"/>
          </p:nvPr>
        </p:nvSpPr>
        <p:spPr>
          <a:xfrm>
            <a:off x="3043124" y="0"/>
            <a:ext cx="1536192" cy="1296162"/>
          </a:xfrm>
          <a:prstGeom prst="rect">
            <a:avLst/>
          </a:prstGeom>
          <a:noFill/>
          <a:ln>
            <a:noFill/>
          </a:ln>
        </p:spPr>
      </p:sp>
      <p:sp>
        <p:nvSpPr>
          <p:cNvPr id="150" name="Google Shape;150;p31"/>
          <p:cNvSpPr/>
          <p:nvPr>
            <p:ph idx="5" type="pic"/>
          </p:nvPr>
        </p:nvSpPr>
        <p:spPr>
          <a:xfrm>
            <a:off x="4564685" y="0"/>
            <a:ext cx="1536192" cy="1296162"/>
          </a:xfrm>
          <a:prstGeom prst="rect">
            <a:avLst/>
          </a:prstGeom>
          <a:noFill/>
          <a:ln>
            <a:noFill/>
          </a:ln>
        </p:spPr>
      </p:sp>
      <p:sp>
        <p:nvSpPr>
          <p:cNvPr id="151" name="Google Shape;151;p31"/>
          <p:cNvSpPr/>
          <p:nvPr>
            <p:ph idx="6" type="pic"/>
          </p:nvPr>
        </p:nvSpPr>
        <p:spPr>
          <a:xfrm>
            <a:off x="7607808" y="0"/>
            <a:ext cx="1536192" cy="1296162"/>
          </a:xfrm>
          <a:prstGeom prst="rect">
            <a:avLst/>
          </a:prstGeom>
          <a:noFill/>
          <a:ln>
            <a:noFill/>
          </a:ln>
        </p:spPr>
      </p:sp>
      <p:sp>
        <p:nvSpPr>
          <p:cNvPr id="152" name="Google Shape;152;p31"/>
          <p:cNvSpPr/>
          <p:nvPr>
            <p:ph idx="7" type="pic"/>
          </p:nvPr>
        </p:nvSpPr>
        <p:spPr>
          <a:xfrm>
            <a:off x="6086247" y="0"/>
            <a:ext cx="1536192" cy="1296162"/>
          </a:xfrm>
          <a:prstGeom prst="rect">
            <a:avLst/>
          </a:prstGeom>
          <a:noFill/>
          <a:ln>
            <a:noFill/>
          </a:ln>
        </p:spPr>
      </p:sp>
      <p:sp>
        <p:nvSpPr>
          <p:cNvPr id="153" name="Google Shape;153;p31"/>
          <p:cNvSpPr/>
          <p:nvPr>
            <p:ph idx="8" type="pic"/>
          </p:nvPr>
        </p:nvSpPr>
        <p:spPr>
          <a:xfrm>
            <a:off x="0" y="1282446"/>
            <a:ext cx="1536192" cy="1296162"/>
          </a:xfrm>
          <a:prstGeom prst="rect">
            <a:avLst/>
          </a:prstGeom>
          <a:noFill/>
          <a:ln>
            <a:noFill/>
          </a:ln>
        </p:spPr>
      </p:sp>
      <p:sp>
        <p:nvSpPr>
          <p:cNvPr id="154" name="Google Shape;154;p31"/>
          <p:cNvSpPr/>
          <p:nvPr>
            <p:ph idx="9" type="pic"/>
          </p:nvPr>
        </p:nvSpPr>
        <p:spPr>
          <a:xfrm>
            <a:off x="1521562" y="1282446"/>
            <a:ext cx="1536192" cy="1296162"/>
          </a:xfrm>
          <a:prstGeom prst="rect">
            <a:avLst/>
          </a:prstGeom>
          <a:noFill/>
          <a:ln>
            <a:noFill/>
          </a:ln>
        </p:spPr>
      </p:sp>
      <p:sp>
        <p:nvSpPr>
          <p:cNvPr id="155" name="Google Shape;155;p31"/>
          <p:cNvSpPr/>
          <p:nvPr>
            <p:ph idx="13" type="pic"/>
          </p:nvPr>
        </p:nvSpPr>
        <p:spPr>
          <a:xfrm>
            <a:off x="3043124" y="1282446"/>
            <a:ext cx="1536192" cy="1296162"/>
          </a:xfrm>
          <a:prstGeom prst="rect">
            <a:avLst/>
          </a:prstGeom>
          <a:noFill/>
          <a:ln>
            <a:noFill/>
          </a:ln>
        </p:spPr>
      </p:sp>
      <p:sp>
        <p:nvSpPr>
          <p:cNvPr id="156" name="Google Shape;156;p31"/>
          <p:cNvSpPr/>
          <p:nvPr>
            <p:ph idx="14" type="pic"/>
          </p:nvPr>
        </p:nvSpPr>
        <p:spPr>
          <a:xfrm>
            <a:off x="4564685" y="1282446"/>
            <a:ext cx="1536192" cy="1296162"/>
          </a:xfrm>
          <a:prstGeom prst="rect">
            <a:avLst/>
          </a:prstGeom>
          <a:noFill/>
          <a:ln>
            <a:noFill/>
          </a:ln>
        </p:spPr>
      </p:sp>
      <p:sp>
        <p:nvSpPr>
          <p:cNvPr id="157" name="Google Shape;157;p31"/>
          <p:cNvSpPr/>
          <p:nvPr>
            <p:ph idx="15" type="pic"/>
          </p:nvPr>
        </p:nvSpPr>
        <p:spPr>
          <a:xfrm>
            <a:off x="7607808" y="1282446"/>
            <a:ext cx="1536192" cy="1296162"/>
          </a:xfrm>
          <a:prstGeom prst="rect">
            <a:avLst/>
          </a:prstGeom>
          <a:noFill/>
          <a:ln>
            <a:noFill/>
          </a:ln>
        </p:spPr>
      </p:sp>
      <p:sp>
        <p:nvSpPr>
          <p:cNvPr id="158" name="Google Shape;158;p31"/>
          <p:cNvSpPr/>
          <p:nvPr>
            <p:ph idx="16" type="pic"/>
          </p:nvPr>
        </p:nvSpPr>
        <p:spPr>
          <a:xfrm>
            <a:off x="6086247" y="1282446"/>
            <a:ext cx="1536192" cy="1296162"/>
          </a:xfrm>
          <a:prstGeom prst="rect">
            <a:avLst/>
          </a:prstGeom>
          <a:noFill/>
          <a:ln>
            <a:noFill/>
          </a:ln>
        </p:spPr>
      </p:sp>
      <p:sp>
        <p:nvSpPr>
          <p:cNvPr id="159" name="Google Shape;159;p31"/>
          <p:cNvSpPr/>
          <p:nvPr>
            <p:ph idx="17" type="pic"/>
          </p:nvPr>
        </p:nvSpPr>
        <p:spPr>
          <a:xfrm>
            <a:off x="0" y="2564892"/>
            <a:ext cx="1536192" cy="1296162"/>
          </a:xfrm>
          <a:prstGeom prst="rect">
            <a:avLst/>
          </a:prstGeom>
          <a:noFill/>
          <a:ln>
            <a:noFill/>
          </a:ln>
        </p:spPr>
      </p:sp>
      <p:sp>
        <p:nvSpPr>
          <p:cNvPr id="160" name="Google Shape;160;p31"/>
          <p:cNvSpPr/>
          <p:nvPr>
            <p:ph idx="18" type="pic"/>
          </p:nvPr>
        </p:nvSpPr>
        <p:spPr>
          <a:xfrm>
            <a:off x="1521562" y="2564892"/>
            <a:ext cx="1536192" cy="1296162"/>
          </a:xfrm>
          <a:prstGeom prst="rect">
            <a:avLst/>
          </a:prstGeom>
          <a:noFill/>
          <a:ln>
            <a:noFill/>
          </a:ln>
        </p:spPr>
      </p:sp>
      <p:sp>
        <p:nvSpPr>
          <p:cNvPr id="161" name="Google Shape;161;p31"/>
          <p:cNvSpPr/>
          <p:nvPr>
            <p:ph idx="19" type="pic"/>
          </p:nvPr>
        </p:nvSpPr>
        <p:spPr>
          <a:xfrm>
            <a:off x="3043124" y="2564892"/>
            <a:ext cx="1536192" cy="1296162"/>
          </a:xfrm>
          <a:prstGeom prst="rect">
            <a:avLst/>
          </a:prstGeom>
          <a:noFill/>
          <a:ln>
            <a:noFill/>
          </a:ln>
        </p:spPr>
      </p:sp>
      <p:sp>
        <p:nvSpPr>
          <p:cNvPr id="162" name="Google Shape;162;p31"/>
          <p:cNvSpPr/>
          <p:nvPr>
            <p:ph idx="20" type="pic"/>
          </p:nvPr>
        </p:nvSpPr>
        <p:spPr>
          <a:xfrm>
            <a:off x="4564685" y="2564892"/>
            <a:ext cx="1536192" cy="1296162"/>
          </a:xfrm>
          <a:prstGeom prst="rect">
            <a:avLst/>
          </a:prstGeom>
          <a:noFill/>
          <a:ln>
            <a:noFill/>
          </a:ln>
        </p:spPr>
      </p:sp>
      <p:sp>
        <p:nvSpPr>
          <p:cNvPr id="163" name="Google Shape;163;p31"/>
          <p:cNvSpPr/>
          <p:nvPr>
            <p:ph idx="21" type="pic"/>
          </p:nvPr>
        </p:nvSpPr>
        <p:spPr>
          <a:xfrm>
            <a:off x="7607808" y="2564892"/>
            <a:ext cx="1536192" cy="1296162"/>
          </a:xfrm>
          <a:prstGeom prst="rect">
            <a:avLst/>
          </a:prstGeom>
          <a:noFill/>
          <a:ln>
            <a:noFill/>
          </a:ln>
        </p:spPr>
      </p:sp>
      <p:sp>
        <p:nvSpPr>
          <p:cNvPr id="164" name="Google Shape;164;p31"/>
          <p:cNvSpPr/>
          <p:nvPr>
            <p:ph idx="22" type="pic"/>
          </p:nvPr>
        </p:nvSpPr>
        <p:spPr>
          <a:xfrm>
            <a:off x="6086247" y="2564892"/>
            <a:ext cx="1536192" cy="1296162"/>
          </a:xfrm>
          <a:prstGeom prst="rect">
            <a:avLst/>
          </a:prstGeom>
          <a:noFill/>
          <a:ln>
            <a:noFill/>
          </a:ln>
        </p:spPr>
      </p:sp>
      <p:sp>
        <p:nvSpPr>
          <p:cNvPr id="165" name="Google Shape;165;p31"/>
          <p:cNvSpPr/>
          <p:nvPr>
            <p:ph idx="23" type="pic"/>
          </p:nvPr>
        </p:nvSpPr>
        <p:spPr>
          <a:xfrm>
            <a:off x="0" y="3847338"/>
            <a:ext cx="1536192" cy="1296162"/>
          </a:xfrm>
          <a:prstGeom prst="rect">
            <a:avLst/>
          </a:prstGeom>
          <a:noFill/>
          <a:ln>
            <a:noFill/>
          </a:ln>
        </p:spPr>
      </p:sp>
      <p:sp>
        <p:nvSpPr>
          <p:cNvPr id="166" name="Google Shape;166;p31"/>
          <p:cNvSpPr/>
          <p:nvPr>
            <p:ph idx="24" type="pic"/>
          </p:nvPr>
        </p:nvSpPr>
        <p:spPr>
          <a:xfrm>
            <a:off x="1521562" y="3847338"/>
            <a:ext cx="1536192" cy="1296162"/>
          </a:xfrm>
          <a:prstGeom prst="rect">
            <a:avLst/>
          </a:prstGeom>
          <a:noFill/>
          <a:ln>
            <a:noFill/>
          </a:ln>
        </p:spPr>
      </p:sp>
      <p:sp>
        <p:nvSpPr>
          <p:cNvPr id="167" name="Google Shape;167;p31"/>
          <p:cNvSpPr/>
          <p:nvPr>
            <p:ph idx="25" type="pic"/>
          </p:nvPr>
        </p:nvSpPr>
        <p:spPr>
          <a:xfrm>
            <a:off x="3043124" y="3847338"/>
            <a:ext cx="1536192" cy="1296162"/>
          </a:xfrm>
          <a:prstGeom prst="rect">
            <a:avLst/>
          </a:prstGeom>
          <a:noFill/>
          <a:ln>
            <a:noFill/>
          </a:ln>
        </p:spPr>
      </p:sp>
      <p:sp>
        <p:nvSpPr>
          <p:cNvPr id="168" name="Google Shape;168;p31"/>
          <p:cNvSpPr/>
          <p:nvPr>
            <p:ph idx="26" type="pic"/>
          </p:nvPr>
        </p:nvSpPr>
        <p:spPr>
          <a:xfrm>
            <a:off x="4564685" y="3847338"/>
            <a:ext cx="1536192" cy="1296162"/>
          </a:xfrm>
          <a:prstGeom prst="rect">
            <a:avLst/>
          </a:prstGeom>
          <a:noFill/>
          <a:ln>
            <a:noFill/>
          </a:ln>
        </p:spPr>
      </p:sp>
      <p:sp>
        <p:nvSpPr>
          <p:cNvPr id="169" name="Google Shape;169;p31"/>
          <p:cNvSpPr/>
          <p:nvPr>
            <p:ph idx="27" type="pic"/>
          </p:nvPr>
        </p:nvSpPr>
        <p:spPr>
          <a:xfrm>
            <a:off x="7607808" y="3847338"/>
            <a:ext cx="1536192" cy="1296162"/>
          </a:xfrm>
          <a:prstGeom prst="rect">
            <a:avLst/>
          </a:prstGeom>
          <a:noFill/>
          <a:ln>
            <a:noFill/>
          </a:ln>
        </p:spPr>
      </p:sp>
      <p:sp>
        <p:nvSpPr>
          <p:cNvPr id="170" name="Google Shape;170;p31"/>
          <p:cNvSpPr/>
          <p:nvPr>
            <p:ph idx="28" type="pic"/>
          </p:nvPr>
        </p:nvSpPr>
        <p:spPr>
          <a:xfrm>
            <a:off x="6086247" y="3847338"/>
            <a:ext cx="1536192" cy="1296162"/>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Text ">
  <p:cSld name="Four Image Text ">
    <p:spTree>
      <p:nvGrpSpPr>
        <p:cNvPr id="171" name="Shape 171"/>
        <p:cNvGrpSpPr/>
        <p:nvPr/>
      </p:nvGrpSpPr>
      <p:grpSpPr>
        <a:xfrm>
          <a:off x="0" y="0"/>
          <a:ext cx="0" cy="0"/>
          <a:chOff x="0" y="0"/>
          <a:chExt cx="0" cy="0"/>
        </a:xfrm>
      </p:grpSpPr>
      <p:sp>
        <p:nvSpPr>
          <p:cNvPr id="172" name="Google Shape;172;p3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2"/>
          <p:cNvSpPr/>
          <p:nvPr>
            <p:ph idx="2" type="pic"/>
          </p:nvPr>
        </p:nvSpPr>
        <p:spPr>
          <a:xfrm>
            <a:off x="6858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174" name="Google Shape;174;p32"/>
          <p:cNvSpPr/>
          <p:nvPr>
            <p:ph idx="3" type="pic"/>
          </p:nvPr>
        </p:nvSpPr>
        <p:spPr>
          <a:xfrm>
            <a:off x="26670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175" name="Google Shape;175;p32"/>
          <p:cNvSpPr/>
          <p:nvPr>
            <p:ph idx="4" type="pic"/>
          </p:nvPr>
        </p:nvSpPr>
        <p:spPr>
          <a:xfrm>
            <a:off x="46482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176" name="Google Shape;176;p32"/>
          <p:cNvSpPr/>
          <p:nvPr>
            <p:ph idx="5" type="pic"/>
          </p:nvPr>
        </p:nvSpPr>
        <p:spPr>
          <a:xfrm>
            <a:off x="66294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177" name="Google Shape;177;p32"/>
          <p:cNvSpPr txBox="1"/>
          <p:nvPr>
            <p:ph idx="1" type="body"/>
          </p:nvPr>
        </p:nvSpPr>
        <p:spPr>
          <a:xfrm>
            <a:off x="6858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78" name="Google Shape;178;p32"/>
          <p:cNvSpPr txBox="1"/>
          <p:nvPr>
            <p:ph idx="6" type="body"/>
          </p:nvPr>
        </p:nvSpPr>
        <p:spPr>
          <a:xfrm>
            <a:off x="26670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79" name="Google Shape;179;p32"/>
          <p:cNvSpPr txBox="1"/>
          <p:nvPr>
            <p:ph idx="7" type="body"/>
          </p:nvPr>
        </p:nvSpPr>
        <p:spPr>
          <a:xfrm>
            <a:off x="46482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80" name="Google Shape;180;p32"/>
          <p:cNvSpPr txBox="1"/>
          <p:nvPr>
            <p:ph idx="8" type="body"/>
          </p:nvPr>
        </p:nvSpPr>
        <p:spPr>
          <a:xfrm>
            <a:off x="66294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 Text Subtitle">
  <p:cSld name="Four Image Text Subtitle">
    <p:spTree>
      <p:nvGrpSpPr>
        <p:cNvPr id="181" name="Shape 181"/>
        <p:cNvGrpSpPr/>
        <p:nvPr/>
      </p:nvGrpSpPr>
      <p:grpSpPr>
        <a:xfrm>
          <a:off x="0" y="0"/>
          <a:ext cx="0" cy="0"/>
          <a:chOff x="0" y="0"/>
          <a:chExt cx="0" cy="0"/>
        </a:xfrm>
      </p:grpSpPr>
      <p:sp>
        <p:nvSpPr>
          <p:cNvPr id="182" name="Google Shape;182;p3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3" name="Google Shape;183;p33"/>
          <p:cNvSpPr/>
          <p:nvPr>
            <p:ph idx="2" type="pic"/>
          </p:nvPr>
        </p:nvSpPr>
        <p:spPr>
          <a:xfrm>
            <a:off x="6858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184" name="Google Shape;184;p33"/>
          <p:cNvSpPr/>
          <p:nvPr>
            <p:ph idx="3" type="pic"/>
          </p:nvPr>
        </p:nvSpPr>
        <p:spPr>
          <a:xfrm>
            <a:off x="26670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185" name="Google Shape;185;p33"/>
          <p:cNvSpPr/>
          <p:nvPr>
            <p:ph idx="4" type="pic"/>
          </p:nvPr>
        </p:nvSpPr>
        <p:spPr>
          <a:xfrm>
            <a:off x="46482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186" name="Google Shape;186;p33"/>
          <p:cNvSpPr/>
          <p:nvPr>
            <p:ph idx="5" type="pic"/>
          </p:nvPr>
        </p:nvSpPr>
        <p:spPr>
          <a:xfrm>
            <a:off x="6629400" y="1047750"/>
            <a:ext cx="1828800"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187" name="Google Shape;187;p33"/>
          <p:cNvSpPr txBox="1"/>
          <p:nvPr>
            <p:ph idx="1" type="body"/>
          </p:nvPr>
        </p:nvSpPr>
        <p:spPr>
          <a:xfrm>
            <a:off x="6858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88" name="Google Shape;188;p33"/>
          <p:cNvSpPr txBox="1"/>
          <p:nvPr>
            <p:ph idx="6" type="body"/>
          </p:nvPr>
        </p:nvSpPr>
        <p:spPr>
          <a:xfrm>
            <a:off x="26670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89" name="Google Shape;189;p33"/>
          <p:cNvSpPr txBox="1"/>
          <p:nvPr>
            <p:ph idx="7" type="body"/>
          </p:nvPr>
        </p:nvSpPr>
        <p:spPr>
          <a:xfrm>
            <a:off x="46482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90" name="Google Shape;190;p33"/>
          <p:cNvSpPr txBox="1"/>
          <p:nvPr>
            <p:ph idx="8" type="body"/>
          </p:nvPr>
        </p:nvSpPr>
        <p:spPr>
          <a:xfrm>
            <a:off x="66294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91" name="Google Shape;191;p33"/>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Text ">
  <p:cSld name="Three Image Text ">
    <p:spTree>
      <p:nvGrpSpPr>
        <p:cNvPr id="192" name="Shape 192"/>
        <p:cNvGrpSpPr/>
        <p:nvPr/>
      </p:nvGrpSpPr>
      <p:grpSpPr>
        <a:xfrm>
          <a:off x="0" y="0"/>
          <a:ext cx="0" cy="0"/>
          <a:chOff x="0" y="0"/>
          <a:chExt cx="0" cy="0"/>
        </a:xfrm>
      </p:grpSpPr>
      <p:sp>
        <p:nvSpPr>
          <p:cNvPr id="193" name="Google Shape;193;p3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4" name="Google Shape;194;p34"/>
          <p:cNvSpPr/>
          <p:nvPr>
            <p:ph idx="2" type="pic"/>
          </p:nvPr>
        </p:nvSpPr>
        <p:spPr>
          <a:xfrm>
            <a:off x="685800" y="1047749"/>
            <a:ext cx="249631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195" name="Google Shape;195;p34"/>
          <p:cNvSpPr/>
          <p:nvPr>
            <p:ph idx="3" type="pic"/>
          </p:nvPr>
        </p:nvSpPr>
        <p:spPr>
          <a:xfrm>
            <a:off x="3323844" y="1047749"/>
            <a:ext cx="249631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196" name="Google Shape;196;p34"/>
          <p:cNvSpPr/>
          <p:nvPr>
            <p:ph idx="4" type="pic"/>
          </p:nvPr>
        </p:nvSpPr>
        <p:spPr>
          <a:xfrm>
            <a:off x="5961888" y="1047749"/>
            <a:ext cx="249631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197" name="Google Shape;197;p34"/>
          <p:cNvSpPr txBox="1"/>
          <p:nvPr>
            <p:ph idx="1" type="body"/>
          </p:nvPr>
        </p:nvSpPr>
        <p:spPr>
          <a:xfrm>
            <a:off x="685800"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98" name="Google Shape;198;p34"/>
          <p:cNvSpPr txBox="1"/>
          <p:nvPr>
            <p:ph idx="5" type="body"/>
          </p:nvPr>
        </p:nvSpPr>
        <p:spPr>
          <a:xfrm>
            <a:off x="3323844"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199" name="Google Shape;199;p34"/>
          <p:cNvSpPr txBox="1"/>
          <p:nvPr>
            <p:ph idx="6" type="body"/>
          </p:nvPr>
        </p:nvSpPr>
        <p:spPr>
          <a:xfrm>
            <a:off x="5961888"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Text Subtitle">
  <p:cSld name="Three Image Text Subtitle">
    <p:spTree>
      <p:nvGrpSpPr>
        <p:cNvPr id="200" name="Shape 200"/>
        <p:cNvGrpSpPr/>
        <p:nvPr/>
      </p:nvGrpSpPr>
      <p:grpSpPr>
        <a:xfrm>
          <a:off x="0" y="0"/>
          <a:ext cx="0" cy="0"/>
          <a:chOff x="0" y="0"/>
          <a:chExt cx="0" cy="0"/>
        </a:xfrm>
      </p:grpSpPr>
      <p:sp>
        <p:nvSpPr>
          <p:cNvPr id="201" name="Google Shape;201;p3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5"/>
          <p:cNvSpPr/>
          <p:nvPr>
            <p:ph idx="2" type="pic"/>
          </p:nvPr>
        </p:nvSpPr>
        <p:spPr>
          <a:xfrm>
            <a:off x="685800" y="1047749"/>
            <a:ext cx="249631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03" name="Google Shape;203;p35"/>
          <p:cNvSpPr/>
          <p:nvPr>
            <p:ph idx="3" type="pic"/>
          </p:nvPr>
        </p:nvSpPr>
        <p:spPr>
          <a:xfrm>
            <a:off x="3323844" y="1047749"/>
            <a:ext cx="249631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204" name="Google Shape;204;p35"/>
          <p:cNvSpPr/>
          <p:nvPr>
            <p:ph idx="4" type="pic"/>
          </p:nvPr>
        </p:nvSpPr>
        <p:spPr>
          <a:xfrm>
            <a:off x="5961888" y="1047749"/>
            <a:ext cx="249631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05" name="Google Shape;205;p35"/>
          <p:cNvSpPr txBox="1"/>
          <p:nvPr>
            <p:ph idx="1" type="body"/>
          </p:nvPr>
        </p:nvSpPr>
        <p:spPr>
          <a:xfrm>
            <a:off x="685800"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06" name="Google Shape;206;p35"/>
          <p:cNvSpPr txBox="1"/>
          <p:nvPr>
            <p:ph idx="5" type="body"/>
          </p:nvPr>
        </p:nvSpPr>
        <p:spPr>
          <a:xfrm>
            <a:off x="3323844"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07" name="Google Shape;207;p35"/>
          <p:cNvSpPr txBox="1"/>
          <p:nvPr>
            <p:ph idx="6" type="body"/>
          </p:nvPr>
        </p:nvSpPr>
        <p:spPr>
          <a:xfrm>
            <a:off x="5961888"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08" name="Google Shape;208;p35"/>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Text ">
  <p:cSld name="Two Image Text ">
    <p:spTree>
      <p:nvGrpSpPr>
        <p:cNvPr id="209" name="Shape 209"/>
        <p:cNvGrpSpPr/>
        <p:nvPr/>
      </p:nvGrpSpPr>
      <p:grpSpPr>
        <a:xfrm>
          <a:off x="0" y="0"/>
          <a:ext cx="0" cy="0"/>
          <a:chOff x="0" y="0"/>
          <a:chExt cx="0" cy="0"/>
        </a:xfrm>
      </p:grpSpPr>
      <p:sp>
        <p:nvSpPr>
          <p:cNvPr id="210" name="Google Shape;210;p3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36"/>
          <p:cNvSpPr/>
          <p:nvPr>
            <p:ph idx="2" type="pic"/>
          </p:nvPr>
        </p:nvSpPr>
        <p:spPr>
          <a:xfrm>
            <a:off x="685800" y="1047749"/>
            <a:ext cx="381419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12" name="Google Shape;212;p36"/>
          <p:cNvSpPr/>
          <p:nvPr>
            <p:ph idx="3" type="pic"/>
          </p:nvPr>
        </p:nvSpPr>
        <p:spPr>
          <a:xfrm>
            <a:off x="4644008" y="1047749"/>
            <a:ext cx="381419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13" name="Google Shape;213;p36"/>
          <p:cNvSpPr txBox="1"/>
          <p:nvPr>
            <p:ph idx="1" type="body"/>
          </p:nvPr>
        </p:nvSpPr>
        <p:spPr>
          <a:xfrm>
            <a:off x="685800"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14" name="Google Shape;214;p36"/>
          <p:cNvSpPr txBox="1"/>
          <p:nvPr>
            <p:ph idx="4" type="body"/>
          </p:nvPr>
        </p:nvSpPr>
        <p:spPr>
          <a:xfrm>
            <a:off x="4644008"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 Text Subtitle">
  <p:cSld name="Two Image Text Subtitle">
    <p:spTree>
      <p:nvGrpSpPr>
        <p:cNvPr id="215" name="Shape 215"/>
        <p:cNvGrpSpPr/>
        <p:nvPr/>
      </p:nvGrpSpPr>
      <p:grpSpPr>
        <a:xfrm>
          <a:off x="0" y="0"/>
          <a:ext cx="0" cy="0"/>
          <a:chOff x="0" y="0"/>
          <a:chExt cx="0" cy="0"/>
        </a:xfrm>
      </p:grpSpPr>
      <p:sp>
        <p:nvSpPr>
          <p:cNvPr id="216" name="Google Shape;216;p3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37"/>
          <p:cNvSpPr/>
          <p:nvPr>
            <p:ph idx="2" type="pic"/>
          </p:nvPr>
        </p:nvSpPr>
        <p:spPr>
          <a:xfrm>
            <a:off x="685800" y="1047749"/>
            <a:ext cx="381419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18" name="Google Shape;218;p37"/>
          <p:cNvSpPr/>
          <p:nvPr>
            <p:ph idx="3" type="pic"/>
          </p:nvPr>
        </p:nvSpPr>
        <p:spPr>
          <a:xfrm>
            <a:off x="4644008" y="1047749"/>
            <a:ext cx="3814192" cy="2555579"/>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19" name="Google Shape;219;p37"/>
          <p:cNvSpPr txBox="1"/>
          <p:nvPr>
            <p:ph idx="1" type="body"/>
          </p:nvPr>
        </p:nvSpPr>
        <p:spPr>
          <a:xfrm>
            <a:off x="685800"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20" name="Google Shape;220;p37"/>
          <p:cNvSpPr txBox="1"/>
          <p:nvPr>
            <p:ph idx="4" type="body"/>
          </p:nvPr>
        </p:nvSpPr>
        <p:spPr>
          <a:xfrm>
            <a:off x="4644008"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21" name="Google Shape;221;p37"/>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all Text">
  <p:cSld name="Four Tall Text">
    <p:spTree>
      <p:nvGrpSpPr>
        <p:cNvPr id="222" name="Shape 222"/>
        <p:cNvGrpSpPr/>
        <p:nvPr/>
      </p:nvGrpSpPr>
      <p:grpSpPr>
        <a:xfrm>
          <a:off x="0" y="0"/>
          <a:ext cx="0" cy="0"/>
          <a:chOff x="0" y="0"/>
          <a:chExt cx="0" cy="0"/>
        </a:xfrm>
      </p:grpSpPr>
      <p:sp>
        <p:nvSpPr>
          <p:cNvPr id="223" name="Google Shape;223;p3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38"/>
          <p:cNvSpPr/>
          <p:nvPr>
            <p:ph idx="2" type="pic"/>
          </p:nvPr>
        </p:nvSpPr>
        <p:spPr>
          <a:xfrm>
            <a:off x="6858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25" name="Google Shape;225;p38"/>
          <p:cNvSpPr/>
          <p:nvPr>
            <p:ph idx="3" type="pic"/>
          </p:nvPr>
        </p:nvSpPr>
        <p:spPr>
          <a:xfrm>
            <a:off x="26670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226" name="Google Shape;226;p38"/>
          <p:cNvSpPr/>
          <p:nvPr>
            <p:ph idx="4" type="pic"/>
          </p:nvPr>
        </p:nvSpPr>
        <p:spPr>
          <a:xfrm>
            <a:off x="46482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227" name="Google Shape;227;p38"/>
          <p:cNvSpPr/>
          <p:nvPr>
            <p:ph idx="5" type="pic"/>
          </p:nvPr>
        </p:nvSpPr>
        <p:spPr>
          <a:xfrm>
            <a:off x="66294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28" name="Google Shape;228;p38"/>
          <p:cNvSpPr txBox="1"/>
          <p:nvPr>
            <p:ph idx="1" type="body"/>
          </p:nvPr>
        </p:nvSpPr>
        <p:spPr>
          <a:xfrm>
            <a:off x="685800"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29" name="Google Shape;229;p38"/>
          <p:cNvSpPr txBox="1"/>
          <p:nvPr>
            <p:ph idx="6" type="body"/>
          </p:nvPr>
        </p:nvSpPr>
        <p:spPr>
          <a:xfrm>
            <a:off x="2666238"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30" name="Google Shape;230;p38"/>
          <p:cNvSpPr txBox="1"/>
          <p:nvPr>
            <p:ph idx="7" type="body"/>
          </p:nvPr>
        </p:nvSpPr>
        <p:spPr>
          <a:xfrm>
            <a:off x="4646676"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31" name="Google Shape;231;p38"/>
          <p:cNvSpPr txBox="1"/>
          <p:nvPr>
            <p:ph idx="8" type="body"/>
          </p:nvPr>
        </p:nvSpPr>
        <p:spPr>
          <a:xfrm>
            <a:off x="6627114"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Tall Text Subtitle">
  <p:cSld name="Four Tall Text Subtitle">
    <p:spTree>
      <p:nvGrpSpPr>
        <p:cNvPr id="232" name="Shape 232"/>
        <p:cNvGrpSpPr/>
        <p:nvPr/>
      </p:nvGrpSpPr>
      <p:grpSpPr>
        <a:xfrm>
          <a:off x="0" y="0"/>
          <a:ext cx="0" cy="0"/>
          <a:chOff x="0" y="0"/>
          <a:chExt cx="0" cy="0"/>
        </a:xfrm>
      </p:grpSpPr>
      <p:sp>
        <p:nvSpPr>
          <p:cNvPr id="233" name="Google Shape;233;p3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4" name="Google Shape;234;p39"/>
          <p:cNvSpPr/>
          <p:nvPr>
            <p:ph idx="2" type="pic"/>
          </p:nvPr>
        </p:nvSpPr>
        <p:spPr>
          <a:xfrm>
            <a:off x="6858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35" name="Google Shape;235;p39"/>
          <p:cNvSpPr/>
          <p:nvPr>
            <p:ph idx="3" type="pic"/>
          </p:nvPr>
        </p:nvSpPr>
        <p:spPr>
          <a:xfrm>
            <a:off x="26670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236" name="Google Shape;236;p39"/>
          <p:cNvSpPr/>
          <p:nvPr>
            <p:ph idx="4" type="pic"/>
          </p:nvPr>
        </p:nvSpPr>
        <p:spPr>
          <a:xfrm>
            <a:off x="46482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237" name="Google Shape;237;p39"/>
          <p:cNvSpPr/>
          <p:nvPr>
            <p:ph idx="5" type="pic"/>
          </p:nvPr>
        </p:nvSpPr>
        <p:spPr>
          <a:xfrm>
            <a:off x="6629400" y="1047750"/>
            <a:ext cx="1828800" cy="1107124"/>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38" name="Google Shape;238;p39"/>
          <p:cNvSpPr txBox="1"/>
          <p:nvPr>
            <p:ph idx="1" type="body"/>
          </p:nvPr>
        </p:nvSpPr>
        <p:spPr>
          <a:xfrm>
            <a:off x="685800"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39" name="Google Shape;239;p39"/>
          <p:cNvSpPr txBox="1"/>
          <p:nvPr>
            <p:ph idx="6" type="body"/>
          </p:nvPr>
        </p:nvSpPr>
        <p:spPr>
          <a:xfrm>
            <a:off x="2666238"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40" name="Google Shape;240;p39"/>
          <p:cNvSpPr txBox="1"/>
          <p:nvPr>
            <p:ph idx="7" type="body"/>
          </p:nvPr>
        </p:nvSpPr>
        <p:spPr>
          <a:xfrm>
            <a:off x="4646676"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41" name="Google Shape;241;p39"/>
          <p:cNvSpPr txBox="1"/>
          <p:nvPr>
            <p:ph idx="8" type="body"/>
          </p:nvPr>
        </p:nvSpPr>
        <p:spPr>
          <a:xfrm>
            <a:off x="6627114"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42" name="Google Shape;242;p39"/>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all Text">
  <p:cSld name="Three Tall Text">
    <p:spTree>
      <p:nvGrpSpPr>
        <p:cNvPr id="243" name="Shape 243"/>
        <p:cNvGrpSpPr/>
        <p:nvPr/>
      </p:nvGrpSpPr>
      <p:grpSpPr>
        <a:xfrm>
          <a:off x="0" y="0"/>
          <a:ext cx="0" cy="0"/>
          <a:chOff x="0" y="0"/>
          <a:chExt cx="0" cy="0"/>
        </a:xfrm>
      </p:grpSpPr>
      <p:sp>
        <p:nvSpPr>
          <p:cNvPr id="244" name="Google Shape;244;p4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5" name="Google Shape;245;p40"/>
          <p:cNvSpPr/>
          <p:nvPr>
            <p:ph idx="2" type="pic"/>
          </p:nvPr>
        </p:nvSpPr>
        <p:spPr>
          <a:xfrm>
            <a:off x="685800" y="1047750"/>
            <a:ext cx="249631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46" name="Google Shape;246;p40"/>
          <p:cNvSpPr/>
          <p:nvPr>
            <p:ph idx="3" type="pic"/>
          </p:nvPr>
        </p:nvSpPr>
        <p:spPr>
          <a:xfrm>
            <a:off x="3323844" y="1047750"/>
            <a:ext cx="249631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247" name="Google Shape;247;p40"/>
          <p:cNvSpPr/>
          <p:nvPr>
            <p:ph idx="4" type="pic"/>
          </p:nvPr>
        </p:nvSpPr>
        <p:spPr>
          <a:xfrm>
            <a:off x="5961888" y="1047750"/>
            <a:ext cx="249631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48" name="Google Shape;248;p40"/>
          <p:cNvSpPr txBox="1"/>
          <p:nvPr>
            <p:ph idx="1" type="body"/>
          </p:nvPr>
        </p:nvSpPr>
        <p:spPr>
          <a:xfrm>
            <a:off x="685800"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49" name="Google Shape;249;p40"/>
          <p:cNvSpPr txBox="1"/>
          <p:nvPr>
            <p:ph idx="5" type="body"/>
          </p:nvPr>
        </p:nvSpPr>
        <p:spPr>
          <a:xfrm>
            <a:off x="3323844"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50" name="Google Shape;250;p40"/>
          <p:cNvSpPr txBox="1"/>
          <p:nvPr>
            <p:ph idx="6" type="body"/>
          </p:nvPr>
        </p:nvSpPr>
        <p:spPr>
          <a:xfrm>
            <a:off x="5961888"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Tall Text Subtitle">
  <p:cSld name="Three Tall Text Subtitle">
    <p:spTree>
      <p:nvGrpSpPr>
        <p:cNvPr id="251" name="Shape 251"/>
        <p:cNvGrpSpPr/>
        <p:nvPr/>
      </p:nvGrpSpPr>
      <p:grpSpPr>
        <a:xfrm>
          <a:off x="0" y="0"/>
          <a:ext cx="0" cy="0"/>
          <a:chOff x="0" y="0"/>
          <a:chExt cx="0" cy="0"/>
        </a:xfrm>
      </p:grpSpPr>
      <p:sp>
        <p:nvSpPr>
          <p:cNvPr id="252" name="Google Shape;252;p4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3" name="Google Shape;253;p41"/>
          <p:cNvSpPr/>
          <p:nvPr>
            <p:ph idx="2" type="pic"/>
          </p:nvPr>
        </p:nvSpPr>
        <p:spPr>
          <a:xfrm>
            <a:off x="685800" y="1047750"/>
            <a:ext cx="249631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54" name="Google Shape;254;p41"/>
          <p:cNvSpPr/>
          <p:nvPr>
            <p:ph idx="3" type="pic"/>
          </p:nvPr>
        </p:nvSpPr>
        <p:spPr>
          <a:xfrm>
            <a:off x="3323844" y="1047750"/>
            <a:ext cx="249631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255" name="Google Shape;255;p41"/>
          <p:cNvSpPr/>
          <p:nvPr>
            <p:ph idx="4" type="pic"/>
          </p:nvPr>
        </p:nvSpPr>
        <p:spPr>
          <a:xfrm>
            <a:off x="5961888" y="1047750"/>
            <a:ext cx="249631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56" name="Google Shape;256;p41"/>
          <p:cNvSpPr txBox="1"/>
          <p:nvPr>
            <p:ph idx="1" type="body"/>
          </p:nvPr>
        </p:nvSpPr>
        <p:spPr>
          <a:xfrm>
            <a:off x="685800"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57" name="Google Shape;257;p41"/>
          <p:cNvSpPr txBox="1"/>
          <p:nvPr>
            <p:ph idx="5" type="body"/>
          </p:nvPr>
        </p:nvSpPr>
        <p:spPr>
          <a:xfrm>
            <a:off x="3323844"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58" name="Google Shape;258;p41"/>
          <p:cNvSpPr txBox="1"/>
          <p:nvPr>
            <p:ph idx="6" type="body"/>
          </p:nvPr>
        </p:nvSpPr>
        <p:spPr>
          <a:xfrm>
            <a:off x="5961888"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59" name="Google Shape;259;p41"/>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all Text">
  <p:cSld name="Two Tall Text">
    <p:spTree>
      <p:nvGrpSpPr>
        <p:cNvPr id="260" name="Shape 260"/>
        <p:cNvGrpSpPr/>
        <p:nvPr/>
      </p:nvGrpSpPr>
      <p:grpSpPr>
        <a:xfrm>
          <a:off x="0" y="0"/>
          <a:ext cx="0" cy="0"/>
          <a:chOff x="0" y="0"/>
          <a:chExt cx="0" cy="0"/>
        </a:xfrm>
      </p:grpSpPr>
      <p:sp>
        <p:nvSpPr>
          <p:cNvPr id="261" name="Google Shape;261;p4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2" name="Google Shape;262;p42"/>
          <p:cNvSpPr/>
          <p:nvPr>
            <p:ph idx="2" type="pic"/>
          </p:nvPr>
        </p:nvSpPr>
        <p:spPr>
          <a:xfrm>
            <a:off x="685800" y="1047750"/>
            <a:ext cx="381419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63" name="Google Shape;263;p42"/>
          <p:cNvSpPr/>
          <p:nvPr>
            <p:ph idx="3" type="pic"/>
          </p:nvPr>
        </p:nvSpPr>
        <p:spPr>
          <a:xfrm>
            <a:off x="4644008" y="1047750"/>
            <a:ext cx="381419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64" name="Google Shape;264;p42"/>
          <p:cNvSpPr txBox="1"/>
          <p:nvPr>
            <p:ph idx="1" type="body"/>
          </p:nvPr>
        </p:nvSpPr>
        <p:spPr>
          <a:xfrm>
            <a:off x="685800"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65" name="Google Shape;265;p42"/>
          <p:cNvSpPr txBox="1"/>
          <p:nvPr>
            <p:ph idx="4" type="body"/>
          </p:nvPr>
        </p:nvSpPr>
        <p:spPr>
          <a:xfrm>
            <a:off x="4645152"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Tall Text Subtitle">
  <p:cSld name="Two Tall Text Subtitle">
    <p:spTree>
      <p:nvGrpSpPr>
        <p:cNvPr id="266" name="Shape 266"/>
        <p:cNvGrpSpPr/>
        <p:nvPr/>
      </p:nvGrpSpPr>
      <p:grpSpPr>
        <a:xfrm>
          <a:off x="0" y="0"/>
          <a:ext cx="0" cy="0"/>
          <a:chOff x="0" y="0"/>
          <a:chExt cx="0" cy="0"/>
        </a:xfrm>
      </p:grpSpPr>
      <p:sp>
        <p:nvSpPr>
          <p:cNvPr id="267" name="Google Shape;267;p4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8" name="Google Shape;268;p43"/>
          <p:cNvSpPr/>
          <p:nvPr>
            <p:ph idx="2" type="pic"/>
          </p:nvPr>
        </p:nvSpPr>
        <p:spPr>
          <a:xfrm>
            <a:off x="685800" y="1047750"/>
            <a:ext cx="381419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269" name="Google Shape;269;p43"/>
          <p:cNvSpPr/>
          <p:nvPr>
            <p:ph idx="3" type="pic"/>
          </p:nvPr>
        </p:nvSpPr>
        <p:spPr>
          <a:xfrm>
            <a:off x="4644008" y="1047750"/>
            <a:ext cx="3814192" cy="1104138"/>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270" name="Google Shape;270;p43"/>
          <p:cNvSpPr txBox="1"/>
          <p:nvPr>
            <p:ph idx="1" type="body"/>
          </p:nvPr>
        </p:nvSpPr>
        <p:spPr>
          <a:xfrm>
            <a:off x="685800"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71" name="Google Shape;271;p43"/>
          <p:cNvSpPr txBox="1"/>
          <p:nvPr>
            <p:ph idx="4" type="body"/>
          </p:nvPr>
        </p:nvSpPr>
        <p:spPr>
          <a:xfrm>
            <a:off x="4645152"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72" name="Google Shape;272;p43"/>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Grid Text">
  <p:cSld name="Eight Grid Text">
    <p:spTree>
      <p:nvGrpSpPr>
        <p:cNvPr id="273" name="Shape 273"/>
        <p:cNvGrpSpPr/>
        <p:nvPr/>
      </p:nvGrpSpPr>
      <p:grpSpPr>
        <a:xfrm>
          <a:off x="0" y="0"/>
          <a:ext cx="0" cy="0"/>
          <a:chOff x="0" y="0"/>
          <a:chExt cx="0" cy="0"/>
        </a:xfrm>
      </p:grpSpPr>
      <p:sp>
        <p:nvSpPr>
          <p:cNvPr id="274" name="Google Shape;274;p4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5" name="Google Shape;275;p44"/>
          <p:cNvSpPr/>
          <p:nvPr>
            <p:ph idx="2" type="pic"/>
          </p:nvPr>
        </p:nvSpPr>
        <p:spPr>
          <a:xfrm>
            <a:off x="685038" y="1047750"/>
            <a:ext cx="1828800" cy="1107124"/>
          </a:xfrm>
          <a:prstGeom prst="rect">
            <a:avLst/>
          </a:prstGeom>
          <a:solidFill>
            <a:srgbClr val="F2F2F2"/>
          </a:solidFill>
          <a:ln>
            <a:noFill/>
          </a:ln>
        </p:spPr>
      </p:sp>
      <p:sp>
        <p:nvSpPr>
          <p:cNvPr id="276" name="Google Shape;276;p44"/>
          <p:cNvSpPr/>
          <p:nvPr>
            <p:ph idx="3" type="pic"/>
          </p:nvPr>
        </p:nvSpPr>
        <p:spPr>
          <a:xfrm>
            <a:off x="2666238" y="1047750"/>
            <a:ext cx="1828800" cy="1107124"/>
          </a:xfrm>
          <a:prstGeom prst="rect">
            <a:avLst/>
          </a:prstGeom>
          <a:solidFill>
            <a:srgbClr val="F2F2F2"/>
          </a:solidFill>
          <a:ln>
            <a:noFill/>
          </a:ln>
        </p:spPr>
      </p:sp>
      <p:sp>
        <p:nvSpPr>
          <p:cNvPr id="277" name="Google Shape;277;p44"/>
          <p:cNvSpPr/>
          <p:nvPr>
            <p:ph idx="4" type="pic"/>
          </p:nvPr>
        </p:nvSpPr>
        <p:spPr>
          <a:xfrm>
            <a:off x="4647438" y="1047750"/>
            <a:ext cx="1828800" cy="1107124"/>
          </a:xfrm>
          <a:prstGeom prst="rect">
            <a:avLst/>
          </a:prstGeom>
          <a:solidFill>
            <a:srgbClr val="F2F2F2"/>
          </a:solidFill>
          <a:ln>
            <a:noFill/>
          </a:ln>
        </p:spPr>
      </p:sp>
      <p:sp>
        <p:nvSpPr>
          <p:cNvPr id="278" name="Google Shape;278;p44"/>
          <p:cNvSpPr/>
          <p:nvPr>
            <p:ph idx="5" type="pic"/>
          </p:nvPr>
        </p:nvSpPr>
        <p:spPr>
          <a:xfrm>
            <a:off x="6628638" y="1047750"/>
            <a:ext cx="1828800" cy="1107124"/>
          </a:xfrm>
          <a:prstGeom prst="rect">
            <a:avLst/>
          </a:prstGeom>
          <a:solidFill>
            <a:srgbClr val="F2F2F2"/>
          </a:solidFill>
          <a:ln>
            <a:noFill/>
          </a:ln>
        </p:spPr>
      </p:sp>
      <p:sp>
        <p:nvSpPr>
          <p:cNvPr id="279" name="Google Shape;279;p44"/>
          <p:cNvSpPr txBox="1"/>
          <p:nvPr>
            <p:ph idx="1" type="body"/>
          </p:nvPr>
        </p:nvSpPr>
        <p:spPr>
          <a:xfrm>
            <a:off x="685038"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80" name="Google Shape;280;p44"/>
          <p:cNvSpPr txBox="1"/>
          <p:nvPr>
            <p:ph idx="6" type="body"/>
          </p:nvPr>
        </p:nvSpPr>
        <p:spPr>
          <a:xfrm>
            <a:off x="2665476"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81" name="Google Shape;281;p44"/>
          <p:cNvSpPr txBox="1"/>
          <p:nvPr>
            <p:ph idx="7" type="body"/>
          </p:nvPr>
        </p:nvSpPr>
        <p:spPr>
          <a:xfrm>
            <a:off x="4645914"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82" name="Google Shape;282;p44"/>
          <p:cNvSpPr txBox="1"/>
          <p:nvPr>
            <p:ph idx="8" type="body"/>
          </p:nvPr>
        </p:nvSpPr>
        <p:spPr>
          <a:xfrm>
            <a:off x="6626352"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83" name="Google Shape;283;p44"/>
          <p:cNvSpPr/>
          <p:nvPr>
            <p:ph idx="9" type="pic"/>
          </p:nvPr>
        </p:nvSpPr>
        <p:spPr>
          <a:xfrm>
            <a:off x="685038" y="2292753"/>
            <a:ext cx="1828800" cy="1107124"/>
          </a:xfrm>
          <a:prstGeom prst="rect">
            <a:avLst/>
          </a:prstGeom>
          <a:solidFill>
            <a:srgbClr val="F2F2F2"/>
          </a:solidFill>
          <a:ln>
            <a:noFill/>
          </a:ln>
        </p:spPr>
      </p:sp>
      <p:sp>
        <p:nvSpPr>
          <p:cNvPr id="284" name="Google Shape;284;p44"/>
          <p:cNvSpPr/>
          <p:nvPr>
            <p:ph idx="13" type="pic"/>
          </p:nvPr>
        </p:nvSpPr>
        <p:spPr>
          <a:xfrm>
            <a:off x="2666238" y="2292753"/>
            <a:ext cx="1828800" cy="1107124"/>
          </a:xfrm>
          <a:prstGeom prst="rect">
            <a:avLst/>
          </a:prstGeom>
          <a:solidFill>
            <a:srgbClr val="F2F2F2"/>
          </a:solidFill>
          <a:ln>
            <a:noFill/>
          </a:ln>
        </p:spPr>
      </p:sp>
      <p:sp>
        <p:nvSpPr>
          <p:cNvPr id="285" name="Google Shape;285;p44"/>
          <p:cNvSpPr/>
          <p:nvPr>
            <p:ph idx="14" type="pic"/>
          </p:nvPr>
        </p:nvSpPr>
        <p:spPr>
          <a:xfrm>
            <a:off x="4647438" y="2292753"/>
            <a:ext cx="1828800" cy="1107124"/>
          </a:xfrm>
          <a:prstGeom prst="rect">
            <a:avLst/>
          </a:prstGeom>
          <a:solidFill>
            <a:srgbClr val="F2F2F2"/>
          </a:solidFill>
          <a:ln>
            <a:noFill/>
          </a:ln>
        </p:spPr>
      </p:sp>
      <p:sp>
        <p:nvSpPr>
          <p:cNvPr id="286" name="Google Shape;286;p44"/>
          <p:cNvSpPr/>
          <p:nvPr>
            <p:ph idx="15" type="pic"/>
          </p:nvPr>
        </p:nvSpPr>
        <p:spPr>
          <a:xfrm>
            <a:off x="6628638" y="2292753"/>
            <a:ext cx="1828800" cy="1107124"/>
          </a:xfrm>
          <a:prstGeom prst="rect">
            <a:avLst/>
          </a:prstGeom>
          <a:solidFill>
            <a:srgbClr val="F2F2F2"/>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Grid Text Subtitle">
  <p:cSld name="Eight Grid Text Subtitle">
    <p:spTree>
      <p:nvGrpSpPr>
        <p:cNvPr id="287" name="Shape 287"/>
        <p:cNvGrpSpPr/>
        <p:nvPr/>
      </p:nvGrpSpPr>
      <p:grpSpPr>
        <a:xfrm>
          <a:off x="0" y="0"/>
          <a:ext cx="0" cy="0"/>
          <a:chOff x="0" y="0"/>
          <a:chExt cx="0" cy="0"/>
        </a:xfrm>
      </p:grpSpPr>
      <p:sp>
        <p:nvSpPr>
          <p:cNvPr id="288" name="Google Shape;288;p4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9" name="Google Shape;289;p45"/>
          <p:cNvSpPr/>
          <p:nvPr>
            <p:ph idx="2" type="pic"/>
          </p:nvPr>
        </p:nvSpPr>
        <p:spPr>
          <a:xfrm>
            <a:off x="685038" y="1047750"/>
            <a:ext cx="1828800" cy="1107124"/>
          </a:xfrm>
          <a:prstGeom prst="rect">
            <a:avLst/>
          </a:prstGeom>
          <a:solidFill>
            <a:srgbClr val="F2F2F2"/>
          </a:solidFill>
          <a:ln>
            <a:noFill/>
          </a:ln>
        </p:spPr>
      </p:sp>
      <p:sp>
        <p:nvSpPr>
          <p:cNvPr id="290" name="Google Shape;290;p45"/>
          <p:cNvSpPr/>
          <p:nvPr>
            <p:ph idx="3" type="pic"/>
          </p:nvPr>
        </p:nvSpPr>
        <p:spPr>
          <a:xfrm>
            <a:off x="2666238" y="1047750"/>
            <a:ext cx="1828800" cy="1107124"/>
          </a:xfrm>
          <a:prstGeom prst="rect">
            <a:avLst/>
          </a:prstGeom>
          <a:solidFill>
            <a:srgbClr val="F2F2F2"/>
          </a:solidFill>
          <a:ln>
            <a:noFill/>
          </a:ln>
        </p:spPr>
      </p:sp>
      <p:sp>
        <p:nvSpPr>
          <p:cNvPr id="291" name="Google Shape;291;p45"/>
          <p:cNvSpPr/>
          <p:nvPr>
            <p:ph idx="4" type="pic"/>
          </p:nvPr>
        </p:nvSpPr>
        <p:spPr>
          <a:xfrm>
            <a:off x="4647438" y="1047750"/>
            <a:ext cx="1828800" cy="1107124"/>
          </a:xfrm>
          <a:prstGeom prst="rect">
            <a:avLst/>
          </a:prstGeom>
          <a:solidFill>
            <a:srgbClr val="F2F2F2"/>
          </a:solidFill>
          <a:ln>
            <a:noFill/>
          </a:ln>
        </p:spPr>
      </p:sp>
      <p:sp>
        <p:nvSpPr>
          <p:cNvPr id="292" name="Google Shape;292;p45"/>
          <p:cNvSpPr/>
          <p:nvPr>
            <p:ph idx="5" type="pic"/>
          </p:nvPr>
        </p:nvSpPr>
        <p:spPr>
          <a:xfrm>
            <a:off x="6628638" y="1047750"/>
            <a:ext cx="1828800" cy="1107124"/>
          </a:xfrm>
          <a:prstGeom prst="rect">
            <a:avLst/>
          </a:prstGeom>
          <a:solidFill>
            <a:srgbClr val="F2F2F2"/>
          </a:solidFill>
          <a:ln>
            <a:noFill/>
          </a:ln>
        </p:spPr>
      </p:sp>
      <p:sp>
        <p:nvSpPr>
          <p:cNvPr id="293" name="Google Shape;293;p45"/>
          <p:cNvSpPr txBox="1"/>
          <p:nvPr>
            <p:ph idx="1" type="body"/>
          </p:nvPr>
        </p:nvSpPr>
        <p:spPr>
          <a:xfrm>
            <a:off x="685038"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94" name="Google Shape;294;p45"/>
          <p:cNvSpPr txBox="1"/>
          <p:nvPr>
            <p:ph idx="6" type="body"/>
          </p:nvPr>
        </p:nvSpPr>
        <p:spPr>
          <a:xfrm>
            <a:off x="2665476"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95" name="Google Shape;295;p45"/>
          <p:cNvSpPr txBox="1"/>
          <p:nvPr>
            <p:ph idx="7" type="body"/>
          </p:nvPr>
        </p:nvSpPr>
        <p:spPr>
          <a:xfrm>
            <a:off x="4645914"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96" name="Google Shape;296;p45"/>
          <p:cNvSpPr txBox="1"/>
          <p:nvPr>
            <p:ph idx="8" type="body"/>
          </p:nvPr>
        </p:nvSpPr>
        <p:spPr>
          <a:xfrm>
            <a:off x="6626352"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97" name="Google Shape;297;p45"/>
          <p:cNvSpPr/>
          <p:nvPr>
            <p:ph idx="9" type="pic"/>
          </p:nvPr>
        </p:nvSpPr>
        <p:spPr>
          <a:xfrm>
            <a:off x="685038" y="2292753"/>
            <a:ext cx="1828800" cy="1107124"/>
          </a:xfrm>
          <a:prstGeom prst="rect">
            <a:avLst/>
          </a:prstGeom>
          <a:solidFill>
            <a:srgbClr val="F2F2F2"/>
          </a:solidFill>
          <a:ln>
            <a:noFill/>
          </a:ln>
        </p:spPr>
      </p:sp>
      <p:sp>
        <p:nvSpPr>
          <p:cNvPr id="298" name="Google Shape;298;p45"/>
          <p:cNvSpPr/>
          <p:nvPr>
            <p:ph idx="13" type="pic"/>
          </p:nvPr>
        </p:nvSpPr>
        <p:spPr>
          <a:xfrm>
            <a:off x="2666238" y="2292753"/>
            <a:ext cx="1828800" cy="1107124"/>
          </a:xfrm>
          <a:prstGeom prst="rect">
            <a:avLst/>
          </a:prstGeom>
          <a:solidFill>
            <a:srgbClr val="F2F2F2"/>
          </a:solidFill>
          <a:ln>
            <a:noFill/>
          </a:ln>
        </p:spPr>
      </p:sp>
      <p:sp>
        <p:nvSpPr>
          <p:cNvPr id="299" name="Google Shape;299;p45"/>
          <p:cNvSpPr/>
          <p:nvPr>
            <p:ph idx="14" type="pic"/>
          </p:nvPr>
        </p:nvSpPr>
        <p:spPr>
          <a:xfrm>
            <a:off x="4647438" y="2292753"/>
            <a:ext cx="1828800" cy="1107124"/>
          </a:xfrm>
          <a:prstGeom prst="rect">
            <a:avLst/>
          </a:prstGeom>
          <a:solidFill>
            <a:srgbClr val="F2F2F2"/>
          </a:solidFill>
          <a:ln>
            <a:noFill/>
          </a:ln>
        </p:spPr>
      </p:sp>
      <p:sp>
        <p:nvSpPr>
          <p:cNvPr id="300" name="Google Shape;300;p45"/>
          <p:cNvSpPr/>
          <p:nvPr>
            <p:ph idx="15" type="pic"/>
          </p:nvPr>
        </p:nvSpPr>
        <p:spPr>
          <a:xfrm>
            <a:off x="6628638" y="2292753"/>
            <a:ext cx="1828800" cy="1107124"/>
          </a:xfrm>
          <a:prstGeom prst="rect">
            <a:avLst/>
          </a:prstGeom>
          <a:solidFill>
            <a:srgbClr val="F2F2F2"/>
          </a:solidFill>
          <a:ln>
            <a:noFill/>
          </a:ln>
        </p:spPr>
      </p:sp>
      <p:sp>
        <p:nvSpPr>
          <p:cNvPr id="301" name="Google Shape;301;p45"/>
          <p:cNvSpPr txBox="1"/>
          <p:nvPr>
            <p:ph idx="16"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Grid Text">
  <p:cSld name="Six Grid Text">
    <p:spTree>
      <p:nvGrpSpPr>
        <p:cNvPr id="302" name="Shape 302"/>
        <p:cNvGrpSpPr/>
        <p:nvPr/>
      </p:nvGrpSpPr>
      <p:grpSpPr>
        <a:xfrm>
          <a:off x="0" y="0"/>
          <a:ext cx="0" cy="0"/>
          <a:chOff x="0" y="0"/>
          <a:chExt cx="0" cy="0"/>
        </a:xfrm>
      </p:grpSpPr>
      <p:sp>
        <p:nvSpPr>
          <p:cNvPr id="303" name="Google Shape;303;p4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4" name="Google Shape;304;p46"/>
          <p:cNvSpPr/>
          <p:nvPr>
            <p:ph idx="2" type="pic"/>
          </p:nvPr>
        </p:nvSpPr>
        <p:spPr>
          <a:xfrm>
            <a:off x="685800" y="1047750"/>
            <a:ext cx="2496312" cy="1104138"/>
          </a:xfrm>
          <a:prstGeom prst="rect">
            <a:avLst/>
          </a:prstGeom>
          <a:solidFill>
            <a:srgbClr val="F2F2F2"/>
          </a:solidFill>
          <a:ln>
            <a:noFill/>
          </a:ln>
        </p:spPr>
      </p:sp>
      <p:sp>
        <p:nvSpPr>
          <p:cNvPr id="305" name="Google Shape;305;p46"/>
          <p:cNvSpPr/>
          <p:nvPr>
            <p:ph idx="3" type="pic"/>
          </p:nvPr>
        </p:nvSpPr>
        <p:spPr>
          <a:xfrm>
            <a:off x="3323844" y="1047750"/>
            <a:ext cx="2496312" cy="1104138"/>
          </a:xfrm>
          <a:prstGeom prst="rect">
            <a:avLst/>
          </a:prstGeom>
          <a:solidFill>
            <a:srgbClr val="F2F2F2"/>
          </a:solidFill>
          <a:ln>
            <a:noFill/>
          </a:ln>
        </p:spPr>
      </p:sp>
      <p:sp>
        <p:nvSpPr>
          <p:cNvPr id="306" name="Google Shape;306;p46"/>
          <p:cNvSpPr/>
          <p:nvPr>
            <p:ph idx="4" type="pic"/>
          </p:nvPr>
        </p:nvSpPr>
        <p:spPr>
          <a:xfrm>
            <a:off x="5961888" y="1047750"/>
            <a:ext cx="2496312" cy="1104138"/>
          </a:xfrm>
          <a:prstGeom prst="rect">
            <a:avLst/>
          </a:prstGeom>
          <a:solidFill>
            <a:srgbClr val="F2F2F2"/>
          </a:solidFill>
          <a:ln>
            <a:noFill/>
          </a:ln>
        </p:spPr>
      </p:sp>
      <p:sp>
        <p:nvSpPr>
          <p:cNvPr id="307" name="Google Shape;307;p46"/>
          <p:cNvSpPr txBox="1"/>
          <p:nvPr>
            <p:ph idx="1" type="body"/>
          </p:nvPr>
        </p:nvSpPr>
        <p:spPr>
          <a:xfrm>
            <a:off x="685800"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08" name="Google Shape;308;p46"/>
          <p:cNvSpPr txBox="1"/>
          <p:nvPr>
            <p:ph idx="5" type="body"/>
          </p:nvPr>
        </p:nvSpPr>
        <p:spPr>
          <a:xfrm>
            <a:off x="3323844"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09" name="Google Shape;309;p46"/>
          <p:cNvSpPr txBox="1"/>
          <p:nvPr>
            <p:ph idx="6" type="body"/>
          </p:nvPr>
        </p:nvSpPr>
        <p:spPr>
          <a:xfrm>
            <a:off x="5961888"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10" name="Google Shape;310;p46"/>
          <p:cNvSpPr/>
          <p:nvPr>
            <p:ph idx="7" type="pic"/>
          </p:nvPr>
        </p:nvSpPr>
        <p:spPr>
          <a:xfrm>
            <a:off x="685800" y="2295739"/>
            <a:ext cx="2496312" cy="1104138"/>
          </a:xfrm>
          <a:prstGeom prst="rect">
            <a:avLst/>
          </a:prstGeom>
          <a:solidFill>
            <a:srgbClr val="F2F2F2"/>
          </a:solidFill>
          <a:ln>
            <a:noFill/>
          </a:ln>
        </p:spPr>
      </p:sp>
      <p:sp>
        <p:nvSpPr>
          <p:cNvPr id="311" name="Google Shape;311;p46"/>
          <p:cNvSpPr/>
          <p:nvPr>
            <p:ph idx="8" type="pic"/>
          </p:nvPr>
        </p:nvSpPr>
        <p:spPr>
          <a:xfrm>
            <a:off x="3323844" y="2295739"/>
            <a:ext cx="2496312" cy="1104138"/>
          </a:xfrm>
          <a:prstGeom prst="rect">
            <a:avLst/>
          </a:prstGeom>
          <a:solidFill>
            <a:srgbClr val="F2F2F2"/>
          </a:solidFill>
          <a:ln>
            <a:noFill/>
          </a:ln>
        </p:spPr>
      </p:sp>
      <p:sp>
        <p:nvSpPr>
          <p:cNvPr id="312" name="Google Shape;312;p46"/>
          <p:cNvSpPr/>
          <p:nvPr>
            <p:ph idx="9" type="pic"/>
          </p:nvPr>
        </p:nvSpPr>
        <p:spPr>
          <a:xfrm>
            <a:off x="5961888" y="2295739"/>
            <a:ext cx="2496312" cy="1104138"/>
          </a:xfrm>
          <a:prstGeom prst="rect">
            <a:avLst/>
          </a:prstGeom>
          <a:solidFill>
            <a:srgbClr val="F2F2F2"/>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Grid Text Subtitle">
  <p:cSld name="Six Grid Text Subtitle">
    <p:spTree>
      <p:nvGrpSpPr>
        <p:cNvPr id="313" name="Shape 313"/>
        <p:cNvGrpSpPr/>
        <p:nvPr/>
      </p:nvGrpSpPr>
      <p:grpSpPr>
        <a:xfrm>
          <a:off x="0" y="0"/>
          <a:ext cx="0" cy="0"/>
          <a:chOff x="0" y="0"/>
          <a:chExt cx="0" cy="0"/>
        </a:xfrm>
      </p:grpSpPr>
      <p:sp>
        <p:nvSpPr>
          <p:cNvPr id="314" name="Google Shape;314;p4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5" name="Google Shape;315;p47"/>
          <p:cNvSpPr/>
          <p:nvPr>
            <p:ph idx="2" type="pic"/>
          </p:nvPr>
        </p:nvSpPr>
        <p:spPr>
          <a:xfrm>
            <a:off x="685800" y="1047750"/>
            <a:ext cx="2496312" cy="1104138"/>
          </a:xfrm>
          <a:prstGeom prst="rect">
            <a:avLst/>
          </a:prstGeom>
          <a:solidFill>
            <a:srgbClr val="F2F2F2"/>
          </a:solidFill>
          <a:ln>
            <a:noFill/>
          </a:ln>
        </p:spPr>
      </p:sp>
      <p:sp>
        <p:nvSpPr>
          <p:cNvPr id="316" name="Google Shape;316;p47"/>
          <p:cNvSpPr/>
          <p:nvPr>
            <p:ph idx="3" type="pic"/>
          </p:nvPr>
        </p:nvSpPr>
        <p:spPr>
          <a:xfrm>
            <a:off x="3323844" y="1047750"/>
            <a:ext cx="2496312" cy="1104138"/>
          </a:xfrm>
          <a:prstGeom prst="rect">
            <a:avLst/>
          </a:prstGeom>
          <a:solidFill>
            <a:srgbClr val="F2F2F2"/>
          </a:solidFill>
          <a:ln>
            <a:noFill/>
          </a:ln>
        </p:spPr>
      </p:sp>
      <p:sp>
        <p:nvSpPr>
          <p:cNvPr id="317" name="Google Shape;317;p47"/>
          <p:cNvSpPr/>
          <p:nvPr>
            <p:ph idx="4" type="pic"/>
          </p:nvPr>
        </p:nvSpPr>
        <p:spPr>
          <a:xfrm>
            <a:off x="5961888" y="1047750"/>
            <a:ext cx="2496312" cy="1104138"/>
          </a:xfrm>
          <a:prstGeom prst="rect">
            <a:avLst/>
          </a:prstGeom>
          <a:solidFill>
            <a:srgbClr val="F2F2F2"/>
          </a:solidFill>
          <a:ln>
            <a:noFill/>
          </a:ln>
        </p:spPr>
      </p:sp>
      <p:sp>
        <p:nvSpPr>
          <p:cNvPr id="318" name="Google Shape;318;p47"/>
          <p:cNvSpPr txBox="1"/>
          <p:nvPr>
            <p:ph idx="1" type="body"/>
          </p:nvPr>
        </p:nvSpPr>
        <p:spPr>
          <a:xfrm>
            <a:off x="685800"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19" name="Google Shape;319;p47"/>
          <p:cNvSpPr txBox="1"/>
          <p:nvPr>
            <p:ph idx="5" type="body"/>
          </p:nvPr>
        </p:nvSpPr>
        <p:spPr>
          <a:xfrm>
            <a:off x="3323844"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20" name="Google Shape;320;p47"/>
          <p:cNvSpPr txBox="1"/>
          <p:nvPr>
            <p:ph idx="6" type="body"/>
          </p:nvPr>
        </p:nvSpPr>
        <p:spPr>
          <a:xfrm>
            <a:off x="5961888"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21" name="Google Shape;321;p47"/>
          <p:cNvSpPr/>
          <p:nvPr>
            <p:ph idx="7" type="pic"/>
          </p:nvPr>
        </p:nvSpPr>
        <p:spPr>
          <a:xfrm>
            <a:off x="685800" y="2295739"/>
            <a:ext cx="2496312" cy="1104138"/>
          </a:xfrm>
          <a:prstGeom prst="rect">
            <a:avLst/>
          </a:prstGeom>
          <a:solidFill>
            <a:srgbClr val="F2F2F2"/>
          </a:solidFill>
          <a:ln>
            <a:noFill/>
          </a:ln>
        </p:spPr>
      </p:sp>
      <p:sp>
        <p:nvSpPr>
          <p:cNvPr id="322" name="Google Shape;322;p47"/>
          <p:cNvSpPr/>
          <p:nvPr>
            <p:ph idx="8" type="pic"/>
          </p:nvPr>
        </p:nvSpPr>
        <p:spPr>
          <a:xfrm>
            <a:off x="3323844" y="2295739"/>
            <a:ext cx="2496312" cy="1104138"/>
          </a:xfrm>
          <a:prstGeom prst="rect">
            <a:avLst/>
          </a:prstGeom>
          <a:solidFill>
            <a:srgbClr val="F2F2F2"/>
          </a:solidFill>
          <a:ln>
            <a:noFill/>
          </a:ln>
        </p:spPr>
      </p:sp>
      <p:sp>
        <p:nvSpPr>
          <p:cNvPr id="323" name="Google Shape;323;p47"/>
          <p:cNvSpPr/>
          <p:nvPr>
            <p:ph idx="9" type="pic"/>
          </p:nvPr>
        </p:nvSpPr>
        <p:spPr>
          <a:xfrm>
            <a:off x="5961888" y="2295739"/>
            <a:ext cx="2496312" cy="1104138"/>
          </a:xfrm>
          <a:prstGeom prst="rect">
            <a:avLst/>
          </a:prstGeom>
          <a:solidFill>
            <a:srgbClr val="F2F2F2"/>
          </a:solidFill>
          <a:ln>
            <a:noFill/>
          </a:ln>
        </p:spPr>
      </p:sp>
      <p:sp>
        <p:nvSpPr>
          <p:cNvPr id="324" name="Google Shape;324;p47"/>
          <p:cNvSpPr txBox="1"/>
          <p:nvPr>
            <p:ph idx="13"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Grid Text">
  <p:cSld name="Four Grid Text">
    <p:spTree>
      <p:nvGrpSpPr>
        <p:cNvPr id="325" name="Shape 325"/>
        <p:cNvGrpSpPr/>
        <p:nvPr/>
      </p:nvGrpSpPr>
      <p:grpSpPr>
        <a:xfrm>
          <a:off x="0" y="0"/>
          <a:ext cx="0" cy="0"/>
          <a:chOff x="0" y="0"/>
          <a:chExt cx="0" cy="0"/>
        </a:xfrm>
      </p:grpSpPr>
      <p:sp>
        <p:nvSpPr>
          <p:cNvPr id="326" name="Google Shape;326;p4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7" name="Google Shape;327;p48"/>
          <p:cNvSpPr/>
          <p:nvPr>
            <p:ph idx="2" type="pic"/>
          </p:nvPr>
        </p:nvSpPr>
        <p:spPr>
          <a:xfrm>
            <a:off x="686944" y="1047750"/>
            <a:ext cx="3814192" cy="1104138"/>
          </a:xfrm>
          <a:prstGeom prst="rect">
            <a:avLst/>
          </a:prstGeom>
          <a:solidFill>
            <a:srgbClr val="F2F2F2"/>
          </a:solidFill>
          <a:ln>
            <a:noFill/>
          </a:ln>
        </p:spPr>
      </p:sp>
      <p:sp>
        <p:nvSpPr>
          <p:cNvPr id="328" name="Google Shape;328;p48"/>
          <p:cNvSpPr/>
          <p:nvPr>
            <p:ph idx="3" type="pic"/>
          </p:nvPr>
        </p:nvSpPr>
        <p:spPr>
          <a:xfrm>
            <a:off x="4645152" y="1047750"/>
            <a:ext cx="3814192" cy="1104138"/>
          </a:xfrm>
          <a:prstGeom prst="rect">
            <a:avLst/>
          </a:prstGeom>
          <a:solidFill>
            <a:srgbClr val="F2F2F2"/>
          </a:solidFill>
          <a:ln>
            <a:noFill/>
          </a:ln>
        </p:spPr>
      </p:sp>
      <p:sp>
        <p:nvSpPr>
          <p:cNvPr id="329" name="Google Shape;329;p48"/>
          <p:cNvSpPr txBox="1"/>
          <p:nvPr>
            <p:ph idx="1" type="body"/>
          </p:nvPr>
        </p:nvSpPr>
        <p:spPr>
          <a:xfrm>
            <a:off x="685800"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30" name="Google Shape;330;p48"/>
          <p:cNvSpPr txBox="1"/>
          <p:nvPr>
            <p:ph idx="4" type="body"/>
          </p:nvPr>
        </p:nvSpPr>
        <p:spPr>
          <a:xfrm>
            <a:off x="4645152"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31" name="Google Shape;331;p48"/>
          <p:cNvSpPr/>
          <p:nvPr>
            <p:ph idx="5" type="pic"/>
          </p:nvPr>
        </p:nvSpPr>
        <p:spPr>
          <a:xfrm>
            <a:off x="686944" y="2295739"/>
            <a:ext cx="3814192" cy="1104138"/>
          </a:xfrm>
          <a:prstGeom prst="rect">
            <a:avLst/>
          </a:prstGeom>
          <a:solidFill>
            <a:srgbClr val="F2F2F2"/>
          </a:solidFill>
          <a:ln>
            <a:noFill/>
          </a:ln>
        </p:spPr>
      </p:sp>
      <p:sp>
        <p:nvSpPr>
          <p:cNvPr id="332" name="Google Shape;332;p48"/>
          <p:cNvSpPr/>
          <p:nvPr>
            <p:ph idx="6" type="pic"/>
          </p:nvPr>
        </p:nvSpPr>
        <p:spPr>
          <a:xfrm>
            <a:off x="4645152" y="2295739"/>
            <a:ext cx="3814192" cy="1104138"/>
          </a:xfrm>
          <a:prstGeom prst="rect">
            <a:avLst/>
          </a:prstGeom>
          <a:solidFill>
            <a:srgbClr val="F2F2F2"/>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Grid Text Subtitle">
  <p:cSld name="Four Grid Text Subtitle">
    <p:spTree>
      <p:nvGrpSpPr>
        <p:cNvPr id="333" name="Shape 333"/>
        <p:cNvGrpSpPr/>
        <p:nvPr/>
      </p:nvGrpSpPr>
      <p:grpSpPr>
        <a:xfrm>
          <a:off x="0" y="0"/>
          <a:ext cx="0" cy="0"/>
          <a:chOff x="0" y="0"/>
          <a:chExt cx="0" cy="0"/>
        </a:xfrm>
      </p:grpSpPr>
      <p:sp>
        <p:nvSpPr>
          <p:cNvPr id="334" name="Google Shape;334;p4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5" name="Google Shape;335;p49"/>
          <p:cNvSpPr/>
          <p:nvPr>
            <p:ph idx="2" type="pic"/>
          </p:nvPr>
        </p:nvSpPr>
        <p:spPr>
          <a:xfrm>
            <a:off x="686944" y="1047750"/>
            <a:ext cx="3814192" cy="1104138"/>
          </a:xfrm>
          <a:prstGeom prst="rect">
            <a:avLst/>
          </a:prstGeom>
          <a:solidFill>
            <a:srgbClr val="F2F2F2"/>
          </a:solidFill>
          <a:ln>
            <a:noFill/>
          </a:ln>
        </p:spPr>
      </p:sp>
      <p:sp>
        <p:nvSpPr>
          <p:cNvPr id="336" name="Google Shape;336;p49"/>
          <p:cNvSpPr/>
          <p:nvPr>
            <p:ph idx="3" type="pic"/>
          </p:nvPr>
        </p:nvSpPr>
        <p:spPr>
          <a:xfrm>
            <a:off x="4645152" y="1047750"/>
            <a:ext cx="3814192" cy="1104138"/>
          </a:xfrm>
          <a:prstGeom prst="rect">
            <a:avLst/>
          </a:prstGeom>
          <a:solidFill>
            <a:srgbClr val="F2F2F2"/>
          </a:solidFill>
          <a:ln>
            <a:noFill/>
          </a:ln>
        </p:spPr>
      </p:sp>
      <p:sp>
        <p:nvSpPr>
          <p:cNvPr id="337" name="Google Shape;337;p49"/>
          <p:cNvSpPr txBox="1"/>
          <p:nvPr>
            <p:ph idx="1" type="body"/>
          </p:nvPr>
        </p:nvSpPr>
        <p:spPr>
          <a:xfrm>
            <a:off x="685800"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38" name="Google Shape;338;p49"/>
          <p:cNvSpPr txBox="1"/>
          <p:nvPr>
            <p:ph idx="4" type="body"/>
          </p:nvPr>
        </p:nvSpPr>
        <p:spPr>
          <a:xfrm>
            <a:off x="4645152" y="3528304"/>
            <a:ext cx="3813048" cy="1004405"/>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39" name="Google Shape;339;p49"/>
          <p:cNvSpPr/>
          <p:nvPr>
            <p:ph idx="5" type="pic"/>
          </p:nvPr>
        </p:nvSpPr>
        <p:spPr>
          <a:xfrm>
            <a:off x="686944" y="2295739"/>
            <a:ext cx="3814192" cy="1104138"/>
          </a:xfrm>
          <a:prstGeom prst="rect">
            <a:avLst/>
          </a:prstGeom>
          <a:solidFill>
            <a:srgbClr val="F2F2F2"/>
          </a:solidFill>
          <a:ln>
            <a:noFill/>
          </a:ln>
        </p:spPr>
      </p:sp>
      <p:sp>
        <p:nvSpPr>
          <p:cNvPr id="340" name="Google Shape;340;p49"/>
          <p:cNvSpPr/>
          <p:nvPr>
            <p:ph idx="6" type="pic"/>
          </p:nvPr>
        </p:nvSpPr>
        <p:spPr>
          <a:xfrm>
            <a:off x="4645152" y="2295739"/>
            <a:ext cx="3814192" cy="1104138"/>
          </a:xfrm>
          <a:prstGeom prst="rect">
            <a:avLst/>
          </a:prstGeom>
          <a:solidFill>
            <a:srgbClr val="F2F2F2"/>
          </a:solidFill>
          <a:ln>
            <a:noFill/>
          </a:ln>
        </p:spPr>
      </p:sp>
      <p:sp>
        <p:nvSpPr>
          <p:cNvPr id="341" name="Google Shape;341;p49"/>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ar">
  <p:cSld name="Four Bar">
    <p:spTree>
      <p:nvGrpSpPr>
        <p:cNvPr id="342" name="Shape 342"/>
        <p:cNvGrpSpPr/>
        <p:nvPr/>
      </p:nvGrpSpPr>
      <p:grpSpPr>
        <a:xfrm>
          <a:off x="0" y="0"/>
          <a:ext cx="0" cy="0"/>
          <a:chOff x="0" y="0"/>
          <a:chExt cx="0" cy="0"/>
        </a:xfrm>
      </p:grpSpPr>
      <p:sp>
        <p:nvSpPr>
          <p:cNvPr id="343" name="Google Shape;343;p5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4" name="Google Shape;344;p50"/>
          <p:cNvSpPr/>
          <p:nvPr>
            <p:ph idx="2" type="pic"/>
          </p:nvPr>
        </p:nvSpPr>
        <p:spPr>
          <a:xfrm>
            <a:off x="685800" y="1047749"/>
            <a:ext cx="1828800" cy="3199582"/>
          </a:xfrm>
          <a:prstGeom prst="rect">
            <a:avLst/>
          </a:prstGeom>
          <a:solidFill>
            <a:srgbClr val="F2F2F2"/>
          </a:solidFill>
          <a:ln>
            <a:noFill/>
          </a:ln>
        </p:spPr>
      </p:sp>
      <p:sp>
        <p:nvSpPr>
          <p:cNvPr id="345" name="Google Shape;345;p50"/>
          <p:cNvSpPr/>
          <p:nvPr>
            <p:ph idx="3" type="pic"/>
          </p:nvPr>
        </p:nvSpPr>
        <p:spPr>
          <a:xfrm>
            <a:off x="2667000" y="1047749"/>
            <a:ext cx="1828800" cy="3199582"/>
          </a:xfrm>
          <a:prstGeom prst="rect">
            <a:avLst/>
          </a:prstGeom>
          <a:solidFill>
            <a:srgbClr val="F2F2F2"/>
          </a:solidFill>
          <a:ln>
            <a:noFill/>
          </a:ln>
        </p:spPr>
      </p:sp>
      <p:sp>
        <p:nvSpPr>
          <p:cNvPr id="346" name="Google Shape;346;p50"/>
          <p:cNvSpPr/>
          <p:nvPr>
            <p:ph idx="4" type="pic"/>
          </p:nvPr>
        </p:nvSpPr>
        <p:spPr>
          <a:xfrm>
            <a:off x="4648200" y="1047749"/>
            <a:ext cx="1828800" cy="3199582"/>
          </a:xfrm>
          <a:prstGeom prst="rect">
            <a:avLst/>
          </a:prstGeom>
          <a:solidFill>
            <a:srgbClr val="F2F2F2"/>
          </a:solidFill>
          <a:ln>
            <a:noFill/>
          </a:ln>
        </p:spPr>
      </p:sp>
      <p:sp>
        <p:nvSpPr>
          <p:cNvPr id="347" name="Google Shape;347;p50"/>
          <p:cNvSpPr/>
          <p:nvPr>
            <p:ph idx="5" type="pic"/>
          </p:nvPr>
        </p:nvSpPr>
        <p:spPr>
          <a:xfrm>
            <a:off x="6629400" y="1047749"/>
            <a:ext cx="1828800" cy="3199582"/>
          </a:xfrm>
          <a:prstGeom prst="rect">
            <a:avLst/>
          </a:prstGeom>
          <a:solidFill>
            <a:srgbClr val="F2F2F2"/>
          </a:solidFill>
          <a:ln>
            <a:noFill/>
          </a:ln>
        </p:spPr>
      </p:sp>
      <p:sp>
        <p:nvSpPr>
          <p:cNvPr id="348" name="Google Shape;348;p50"/>
          <p:cNvSpPr txBox="1"/>
          <p:nvPr>
            <p:ph idx="1" type="body"/>
          </p:nvPr>
        </p:nvSpPr>
        <p:spPr>
          <a:xfrm>
            <a:off x="685800" y="345326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49" name="Google Shape;349;p50"/>
          <p:cNvSpPr txBox="1"/>
          <p:nvPr>
            <p:ph idx="6" type="body"/>
          </p:nvPr>
        </p:nvSpPr>
        <p:spPr>
          <a:xfrm>
            <a:off x="2666238" y="345326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0" name="Google Shape;350;p50"/>
          <p:cNvSpPr txBox="1"/>
          <p:nvPr>
            <p:ph idx="7" type="body"/>
          </p:nvPr>
        </p:nvSpPr>
        <p:spPr>
          <a:xfrm>
            <a:off x="4646676" y="345326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1" name="Google Shape;351;p50"/>
          <p:cNvSpPr txBox="1"/>
          <p:nvPr>
            <p:ph idx="8" type="body"/>
          </p:nvPr>
        </p:nvSpPr>
        <p:spPr>
          <a:xfrm>
            <a:off x="6627114" y="345326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ar Subtitle">
  <p:cSld name="Four Bar Subtitle">
    <p:spTree>
      <p:nvGrpSpPr>
        <p:cNvPr id="352" name="Shape 352"/>
        <p:cNvGrpSpPr/>
        <p:nvPr/>
      </p:nvGrpSpPr>
      <p:grpSpPr>
        <a:xfrm>
          <a:off x="0" y="0"/>
          <a:ext cx="0" cy="0"/>
          <a:chOff x="0" y="0"/>
          <a:chExt cx="0" cy="0"/>
        </a:xfrm>
      </p:grpSpPr>
      <p:sp>
        <p:nvSpPr>
          <p:cNvPr id="353" name="Google Shape;353;p5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4" name="Google Shape;354;p51"/>
          <p:cNvSpPr/>
          <p:nvPr>
            <p:ph idx="2" type="pic"/>
          </p:nvPr>
        </p:nvSpPr>
        <p:spPr>
          <a:xfrm>
            <a:off x="685800" y="1047749"/>
            <a:ext cx="1828800" cy="3199582"/>
          </a:xfrm>
          <a:prstGeom prst="rect">
            <a:avLst/>
          </a:prstGeom>
          <a:solidFill>
            <a:srgbClr val="F2F2F2"/>
          </a:solidFill>
          <a:ln>
            <a:noFill/>
          </a:ln>
        </p:spPr>
      </p:sp>
      <p:sp>
        <p:nvSpPr>
          <p:cNvPr id="355" name="Google Shape;355;p51"/>
          <p:cNvSpPr/>
          <p:nvPr>
            <p:ph idx="3" type="pic"/>
          </p:nvPr>
        </p:nvSpPr>
        <p:spPr>
          <a:xfrm>
            <a:off x="2667000" y="1047749"/>
            <a:ext cx="1828800" cy="3199582"/>
          </a:xfrm>
          <a:prstGeom prst="rect">
            <a:avLst/>
          </a:prstGeom>
          <a:solidFill>
            <a:srgbClr val="F2F2F2"/>
          </a:solidFill>
          <a:ln>
            <a:noFill/>
          </a:ln>
        </p:spPr>
      </p:sp>
      <p:sp>
        <p:nvSpPr>
          <p:cNvPr id="356" name="Google Shape;356;p51"/>
          <p:cNvSpPr/>
          <p:nvPr>
            <p:ph idx="4" type="pic"/>
          </p:nvPr>
        </p:nvSpPr>
        <p:spPr>
          <a:xfrm>
            <a:off x="4648200" y="1047749"/>
            <a:ext cx="1828800" cy="3199582"/>
          </a:xfrm>
          <a:prstGeom prst="rect">
            <a:avLst/>
          </a:prstGeom>
          <a:solidFill>
            <a:srgbClr val="F2F2F2"/>
          </a:solidFill>
          <a:ln>
            <a:noFill/>
          </a:ln>
        </p:spPr>
      </p:sp>
      <p:sp>
        <p:nvSpPr>
          <p:cNvPr id="357" name="Google Shape;357;p51"/>
          <p:cNvSpPr/>
          <p:nvPr>
            <p:ph idx="5" type="pic"/>
          </p:nvPr>
        </p:nvSpPr>
        <p:spPr>
          <a:xfrm>
            <a:off x="6629400" y="1047749"/>
            <a:ext cx="1828800" cy="3199582"/>
          </a:xfrm>
          <a:prstGeom prst="rect">
            <a:avLst/>
          </a:prstGeom>
          <a:solidFill>
            <a:srgbClr val="F2F2F2"/>
          </a:solidFill>
          <a:ln>
            <a:noFill/>
          </a:ln>
        </p:spPr>
      </p:sp>
      <p:sp>
        <p:nvSpPr>
          <p:cNvPr id="358" name="Google Shape;358;p51"/>
          <p:cNvSpPr txBox="1"/>
          <p:nvPr>
            <p:ph idx="1" type="body"/>
          </p:nvPr>
        </p:nvSpPr>
        <p:spPr>
          <a:xfrm>
            <a:off x="685800" y="345326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59" name="Google Shape;359;p51"/>
          <p:cNvSpPr txBox="1"/>
          <p:nvPr>
            <p:ph idx="6" type="body"/>
          </p:nvPr>
        </p:nvSpPr>
        <p:spPr>
          <a:xfrm>
            <a:off x="2666238" y="345326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60" name="Google Shape;360;p51"/>
          <p:cNvSpPr txBox="1"/>
          <p:nvPr>
            <p:ph idx="7" type="body"/>
          </p:nvPr>
        </p:nvSpPr>
        <p:spPr>
          <a:xfrm>
            <a:off x="4646676" y="345326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61" name="Google Shape;361;p51"/>
          <p:cNvSpPr txBox="1"/>
          <p:nvPr>
            <p:ph idx="8" type="body"/>
          </p:nvPr>
        </p:nvSpPr>
        <p:spPr>
          <a:xfrm>
            <a:off x="6627114" y="345326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62" name="Google Shape;362;p51"/>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p:cSld name="Three Bar">
    <p:spTree>
      <p:nvGrpSpPr>
        <p:cNvPr id="363" name="Shape 363"/>
        <p:cNvGrpSpPr/>
        <p:nvPr/>
      </p:nvGrpSpPr>
      <p:grpSpPr>
        <a:xfrm>
          <a:off x="0" y="0"/>
          <a:ext cx="0" cy="0"/>
          <a:chOff x="0" y="0"/>
          <a:chExt cx="0" cy="0"/>
        </a:xfrm>
      </p:grpSpPr>
      <p:sp>
        <p:nvSpPr>
          <p:cNvPr id="364" name="Google Shape;364;p5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5" name="Google Shape;365;p52"/>
          <p:cNvSpPr/>
          <p:nvPr>
            <p:ph idx="2" type="pic"/>
          </p:nvPr>
        </p:nvSpPr>
        <p:spPr>
          <a:xfrm>
            <a:off x="685800" y="1047749"/>
            <a:ext cx="2496312" cy="3199582"/>
          </a:xfrm>
          <a:prstGeom prst="rect">
            <a:avLst/>
          </a:prstGeom>
          <a:solidFill>
            <a:srgbClr val="F2F2F2"/>
          </a:solidFill>
          <a:ln>
            <a:noFill/>
          </a:ln>
        </p:spPr>
      </p:sp>
      <p:sp>
        <p:nvSpPr>
          <p:cNvPr id="366" name="Google Shape;366;p52"/>
          <p:cNvSpPr/>
          <p:nvPr>
            <p:ph idx="3" type="pic"/>
          </p:nvPr>
        </p:nvSpPr>
        <p:spPr>
          <a:xfrm>
            <a:off x="3323844" y="1047749"/>
            <a:ext cx="2496312" cy="3199582"/>
          </a:xfrm>
          <a:prstGeom prst="rect">
            <a:avLst/>
          </a:prstGeom>
          <a:solidFill>
            <a:srgbClr val="F2F2F2"/>
          </a:solidFill>
          <a:ln>
            <a:noFill/>
          </a:ln>
        </p:spPr>
      </p:sp>
      <p:sp>
        <p:nvSpPr>
          <p:cNvPr id="367" name="Google Shape;367;p52"/>
          <p:cNvSpPr/>
          <p:nvPr>
            <p:ph idx="4" type="pic"/>
          </p:nvPr>
        </p:nvSpPr>
        <p:spPr>
          <a:xfrm>
            <a:off x="5961888" y="1047749"/>
            <a:ext cx="2496312" cy="3199582"/>
          </a:xfrm>
          <a:prstGeom prst="rect">
            <a:avLst/>
          </a:prstGeom>
          <a:solidFill>
            <a:srgbClr val="F2F2F2"/>
          </a:solidFill>
          <a:ln>
            <a:noFill/>
          </a:ln>
        </p:spPr>
      </p:sp>
      <p:sp>
        <p:nvSpPr>
          <p:cNvPr id="368" name="Google Shape;368;p52"/>
          <p:cNvSpPr txBox="1"/>
          <p:nvPr>
            <p:ph idx="1" type="body"/>
          </p:nvPr>
        </p:nvSpPr>
        <p:spPr>
          <a:xfrm>
            <a:off x="685800" y="345326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69" name="Google Shape;369;p52"/>
          <p:cNvSpPr txBox="1"/>
          <p:nvPr>
            <p:ph idx="5" type="body"/>
          </p:nvPr>
        </p:nvSpPr>
        <p:spPr>
          <a:xfrm>
            <a:off x="3323844" y="345326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70" name="Google Shape;370;p52"/>
          <p:cNvSpPr txBox="1"/>
          <p:nvPr>
            <p:ph idx="6" type="body"/>
          </p:nvPr>
        </p:nvSpPr>
        <p:spPr>
          <a:xfrm>
            <a:off x="5961888" y="345326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Subtitle">
  <p:cSld name="Three Bar Subtitle">
    <p:spTree>
      <p:nvGrpSpPr>
        <p:cNvPr id="371" name="Shape 371"/>
        <p:cNvGrpSpPr/>
        <p:nvPr/>
      </p:nvGrpSpPr>
      <p:grpSpPr>
        <a:xfrm>
          <a:off x="0" y="0"/>
          <a:ext cx="0" cy="0"/>
          <a:chOff x="0" y="0"/>
          <a:chExt cx="0" cy="0"/>
        </a:xfrm>
      </p:grpSpPr>
      <p:sp>
        <p:nvSpPr>
          <p:cNvPr id="372" name="Google Shape;372;p5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3" name="Google Shape;373;p53"/>
          <p:cNvSpPr/>
          <p:nvPr>
            <p:ph idx="2" type="pic"/>
          </p:nvPr>
        </p:nvSpPr>
        <p:spPr>
          <a:xfrm>
            <a:off x="685800" y="1047749"/>
            <a:ext cx="2496312" cy="3199582"/>
          </a:xfrm>
          <a:prstGeom prst="rect">
            <a:avLst/>
          </a:prstGeom>
          <a:solidFill>
            <a:srgbClr val="F2F2F2"/>
          </a:solidFill>
          <a:ln>
            <a:noFill/>
          </a:ln>
        </p:spPr>
      </p:sp>
      <p:sp>
        <p:nvSpPr>
          <p:cNvPr id="374" name="Google Shape;374;p53"/>
          <p:cNvSpPr/>
          <p:nvPr>
            <p:ph idx="3" type="pic"/>
          </p:nvPr>
        </p:nvSpPr>
        <p:spPr>
          <a:xfrm>
            <a:off x="3323844" y="1047749"/>
            <a:ext cx="2496312" cy="3199582"/>
          </a:xfrm>
          <a:prstGeom prst="rect">
            <a:avLst/>
          </a:prstGeom>
          <a:solidFill>
            <a:srgbClr val="F2F2F2"/>
          </a:solidFill>
          <a:ln>
            <a:noFill/>
          </a:ln>
        </p:spPr>
      </p:sp>
      <p:sp>
        <p:nvSpPr>
          <p:cNvPr id="375" name="Google Shape;375;p53"/>
          <p:cNvSpPr/>
          <p:nvPr>
            <p:ph idx="4" type="pic"/>
          </p:nvPr>
        </p:nvSpPr>
        <p:spPr>
          <a:xfrm>
            <a:off x="5961888" y="1047749"/>
            <a:ext cx="2496312" cy="3199582"/>
          </a:xfrm>
          <a:prstGeom prst="rect">
            <a:avLst/>
          </a:prstGeom>
          <a:solidFill>
            <a:srgbClr val="F2F2F2"/>
          </a:solidFill>
          <a:ln>
            <a:noFill/>
          </a:ln>
        </p:spPr>
      </p:sp>
      <p:sp>
        <p:nvSpPr>
          <p:cNvPr id="376" name="Google Shape;376;p53"/>
          <p:cNvSpPr txBox="1"/>
          <p:nvPr>
            <p:ph idx="1" type="body"/>
          </p:nvPr>
        </p:nvSpPr>
        <p:spPr>
          <a:xfrm>
            <a:off x="685800" y="345326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77" name="Google Shape;377;p53"/>
          <p:cNvSpPr txBox="1"/>
          <p:nvPr>
            <p:ph idx="5" type="body"/>
          </p:nvPr>
        </p:nvSpPr>
        <p:spPr>
          <a:xfrm>
            <a:off x="3323844" y="345326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78" name="Google Shape;378;p53"/>
          <p:cNvSpPr txBox="1"/>
          <p:nvPr>
            <p:ph idx="6" type="body"/>
          </p:nvPr>
        </p:nvSpPr>
        <p:spPr>
          <a:xfrm>
            <a:off x="5961888" y="345326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79" name="Google Shape;379;p53"/>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ar Subtitle">
  <p:cSld name="2 Bar Subtitle">
    <p:spTree>
      <p:nvGrpSpPr>
        <p:cNvPr id="380" name="Shape 380"/>
        <p:cNvGrpSpPr/>
        <p:nvPr/>
      </p:nvGrpSpPr>
      <p:grpSpPr>
        <a:xfrm>
          <a:off x="0" y="0"/>
          <a:ext cx="0" cy="0"/>
          <a:chOff x="0" y="0"/>
          <a:chExt cx="0" cy="0"/>
        </a:xfrm>
      </p:grpSpPr>
      <p:sp>
        <p:nvSpPr>
          <p:cNvPr id="381" name="Google Shape;381;p5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2" name="Google Shape;382;p54"/>
          <p:cNvSpPr/>
          <p:nvPr>
            <p:ph idx="2" type="pic"/>
          </p:nvPr>
        </p:nvSpPr>
        <p:spPr>
          <a:xfrm>
            <a:off x="685800" y="1047749"/>
            <a:ext cx="3814192" cy="3199582"/>
          </a:xfrm>
          <a:prstGeom prst="rect">
            <a:avLst/>
          </a:prstGeom>
          <a:solidFill>
            <a:srgbClr val="F2F2F2"/>
          </a:solidFill>
          <a:ln>
            <a:noFill/>
          </a:ln>
        </p:spPr>
      </p:sp>
      <p:sp>
        <p:nvSpPr>
          <p:cNvPr id="383" name="Google Shape;383;p54"/>
          <p:cNvSpPr/>
          <p:nvPr>
            <p:ph idx="3" type="pic"/>
          </p:nvPr>
        </p:nvSpPr>
        <p:spPr>
          <a:xfrm>
            <a:off x="4644008" y="1047749"/>
            <a:ext cx="3814192" cy="3199582"/>
          </a:xfrm>
          <a:prstGeom prst="rect">
            <a:avLst/>
          </a:prstGeom>
          <a:solidFill>
            <a:srgbClr val="F2F2F2"/>
          </a:solidFill>
          <a:ln>
            <a:noFill/>
          </a:ln>
        </p:spPr>
      </p:sp>
      <p:sp>
        <p:nvSpPr>
          <p:cNvPr id="384" name="Google Shape;384;p54"/>
          <p:cNvSpPr txBox="1"/>
          <p:nvPr>
            <p:ph idx="1" type="body"/>
          </p:nvPr>
        </p:nvSpPr>
        <p:spPr>
          <a:xfrm>
            <a:off x="685800" y="368410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85" name="Google Shape;385;p54"/>
          <p:cNvSpPr txBox="1"/>
          <p:nvPr>
            <p:ph idx="4" type="body"/>
          </p:nvPr>
        </p:nvSpPr>
        <p:spPr>
          <a:xfrm>
            <a:off x="4645152" y="368410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86" name="Google Shape;386;p54"/>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r">
  <p:cSld name="Two Bar">
    <p:spTree>
      <p:nvGrpSpPr>
        <p:cNvPr id="387" name="Shape 387"/>
        <p:cNvGrpSpPr/>
        <p:nvPr/>
      </p:nvGrpSpPr>
      <p:grpSpPr>
        <a:xfrm>
          <a:off x="0" y="0"/>
          <a:ext cx="0" cy="0"/>
          <a:chOff x="0" y="0"/>
          <a:chExt cx="0" cy="0"/>
        </a:xfrm>
      </p:grpSpPr>
      <p:sp>
        <p:nvSpPr>
          <p:cNvPr id="388" name="Google Shape;388;p5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9" name="Google Shape;389;p55"/>
          <p:cNvSpPr/>
          <p:nvPr>
            <p:ph idx="2" type="pic"/>
          </p:nvPr>
        </p:nvSpPr>
        <p:spPr>
          <a:xfrm>
            <a:off x="685800" y="1047749"/>
            <a:ext cx="3814192" cy="3199582"/>
          </a:xfrm>
          <a:prstGeom prst="rect">
            <a:avLst/>
          </a:prstGeom>
          <a:solidFill>
            <a:srgbClr val="F2F2F2"/>
          </a:solidFill>
          <a:ln>
            <a:noFill/>
          </a:ln>
        </p:spPr>
      </p:sp>
      <p:sp>
        <p:nvSpPr>
          <p:cNvPr id="390" name="Google Shape;390;p55"/>
          <p:cNvSpPr/>
          <p:nvPr>
            <p:ph idx="3" type="pic"/>
          </p:nvPr>
        </p:nvSpPr>
        <p:spPr>
          <a:xfrm>
            <a:off x="4644008" y="1047749"/>
            <a:ext cx="3814192" cy="3199582"/>
          </a:xfrm>
          <a:prstGeom prst="rect">
            <a:avLst/>
          </a:prstGeom>
          <a:solidFill>
            <a:srgbClr val="F2F2F2"/>
          </a:solidFill>
          <a:ln>
            <a:noFill/>
          </a:ln>
        </p:spPr>
      </p:sp>
      <p:sp>
        <p:nvSpPr>
          <p:cNvPr id="391" name="Google Shape;391;p55"/>
          <p:cNvSpPr txBox="1"/>
          <p:nvPr>
            <p:ph idx="1" type="body"/>
          </p:nvPr>
        </p:nvSpPr>
        <p:spPr>
          <a:xfrm>
            <a:off x="685800" y="368410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92" name="Google Shape;392;p55"/>
          <p:cNvSpPr txBox="1"/>
          <p:nvPr>
            <p:ph idx="4" type="body"/>
          </p:nvPr>
        </p:nvSpPr>
        <p:spPr>
          <a:xfrm>
            <a:off x="4645152" y="368410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ar Text">
  <p:cSld name="4 Bar Text">
    <p:spTree>
      <p:nvGrpSpPr>
        <p:cNvPr id="393" name="Shape 393"/>
        <p:cNvGrpSpPr/>
        <p:nvPr/>
      </p:nvGrpSpPr>
      <p:grpSpPr>
        <a:xfrm>
          <a:off x="0" y="0"/>
          <a:ext cx="0" cy="0"/>
          <a:chOff x="0" y="0"/>
          <a:chExt cx="0" cy="0"/>
        </a:xfrm>
      </p:grpSpPr>
      <p:sp>
        <p:nvSpPr>
          <p:cNvPr id="394" name="Google Shape;394;p5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5" name="Google Shape;395;p56"/>
          <p:cNvSpPr/>
          <p:nvPr>
            <p:ph idx="2" type="pic"/>
          </p:nvPr>
        </p:nvSpPr>
        <p:spPr>
          <a:xfrm>
            <a:off x="685800" y="1047750"/>
            <a:ext cx="1828800" cy="1983051"/>
          </a:xfrm>
          <a:prstGeom prst="rect">
            <a:avLst/>
          </a:prstGeom>
          <a:solidFill>
            <a:srgbClr val="F2F2F2"/>
          </a:solidFill>
          <a:ln>
            <a:noFill/>
          </a:ln>
        </p:spPr>
      </p:sp>
      <p:sp>
        <p:nvSpPr>
          <p:cNvPr id="396" name="Google Shape;396;p56"/>
          <p:cNvSpPr/>
          <p:nvPr>
            <p:ph idx="3" type="pic"/>
          </p:nvPr>
        </p:nvSpPr>
        <p:spPr>
          <a:xfrm>
            <a:off x="2667000" y="1047750"/>
            <a:ext cx="1828800" cy="1983051"/>
          </a:xfrm>
          <a:prstGeom prst="rect">
            <a:avLst/>
          </a:prstGeom>
          <a:solidFill>
            <a:srgbClr val="F2F2F2"/>
          </a:solidFill>
          <a:ln>
            <a:noFill/>
          </a:ln>
        </p:spPr>
      </p:sp>
      <p:sp>
        <p:nvSpPr>
          <p:cNvPr id="397" name="Google Shape;397;p56"/>
          <p:cNvSpPr/>
          <p:nvPr>
            <p:ph idx="4" type="pic"/>
          </p:nvPr>
        </p:nvSpPr>
        <p:spPr>
          <a:xfrm>
            <a:off x="4648200" y="1047750"/>
            <a:ext cx="1828800" cy="1983051"/>
          </a:xfrm>
          <a:prstGeom prst="rect">
            <a:avLst/>
          </a:prstGeom>
          <a:solidFill>
            <a:srgbClr val="F2F2F2"/>
          </a:solidFill>
          <a:ln>
            <a:noFill/>
          </a:ln>
        </p:spPr>
      </p:sp>
      <p:sp>
        <p:nvSpPr>
          <p:cNvPr id="398" name="Google Shape;398;p56"/>
          <p:cNvSpPr/>
          <p:nvPr>
            <p:ph idx="5" type="pic"/>
          </p:nvPr>
        </p:nvSpPr>
        <p:spPr>
          <a:xfrm>
            <a:off x="6629400" y="1047750"/>
            <a:ext cx="1828800" cy="1983051"/>
          </a:xfrm>
          <a:prstGeom prst="rect">
            <a:avLst/>
          </a:prstGeom>
          <a:solidFill>
            <a:srgbClr val="F2F2F2"/>
          </a:solidFill>
          <a:ln>
            <a:noFill/>
          </a:ln>
        </p:spPr>
      </p:sp>
      <p:sp>
        <p:nvSpPr>
          <p:cNvPr id="399" name="Google Shape;399;p56"/>
          <p:cNvSpPr txBox="1"/>
          <p:nvPr>
            <p:ph idx="1" type="body"/>
          </p:nvPr>
        </p:nvSpPr>
        <p:spPr>
          <a:xfrm>
            <a:off x="685800" y="223673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0" name="Google Shape;400;p56"/>
          <p:cNvSpPr txBox="1"/>
          <p:nvPr>
            <p:ph idx="6" type="body"/>
          </p:nvPr>
        </p:nvSpPr>
        <p:spPr>
          <a:xfrm>
            <a:off x="2666238" y="223673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1" name="Google Shape;401;p56"/>
          <p:cNvSpPr txBox="1"/>
          <p:nvPr>
            <p:ph idx="7" type="body"/>
          </p:nvPr>
        </p:nvSpPr>
        <p:spPr>
          <a:xfrm>
            <a:off x="4646676" y="223673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2" name="Google Shape;402;p56"/>
          <p:cNvSpPr txBox="1"/>
          <p:nvPr>
            <p:ph idx="8" type="body"/>
          </p:nvPr>
        </p:nvSpPr>
        <p:spPr>
          <a:xfrm>
            <a:off x="6627114" y="223673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3" name="Google Shape;403;p56"/>
          <p:cNvSpPr txBox="1"/>
          <p:nvPr>
            <p:ph idx="9" type="body"/>
          </p:nvPr>
        </p:nvSpPr>
        <p:spPr>
          <a:xfrm>
            <a:off x="685800"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4" name="Google Shape;404;p56"/>
          <p:cNvSpPr txBox="1"/>
          <p:nvPr>
            <p:ph idx="13" type="body"/>
          </p:nvPr>
        </p:nvSpPr>
        <p:spPr>
          <a:xfrm>
            <a:off x="2666238"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5" name="Google Shape;405;p56"/>
          <p:cNvSpPr txBox="1"/>
          <p:nvPr>
            <p:ph idx="14" type="body"/>
          </p:nvPr>
        </p:nvSpPr>
        <p:spPr>
          <a:xfrm>
            <a:off x="4646676"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06" name="Google Shape;406;p56"/>
          <p:cNvSpPr txBox="1"/>
          <p:nvPr>
            <p:ph idx="15" type="body"/>
          </p:nvPr>
        </p:nvSpPr>
        <p:spPr>
          <a:xfrm>
            <a:off x="6627114"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ar Text Subtitle">
  <p:cSld name="4 Bar Text Subtitle">
    <p:spTree>
      <p:nvGrpSpPr>
        <p:cNvPr id="407" name="Shape 407"/>
        <p:cNvGrpSpPr/>
        <p:nvPr/>
      </p:nvGrpSpPr>
      <p:grpSpPr>
        <a:xfrm>
          <a:off x="0" y="0"/>
          <a:ext cx="0" cy="0"/>
          <a:chOff x="0" y="0"/>
          <a:chExt cx="0" cy="0"/>
        </a:xfrm>
      </p:grpSpPr>
      <p:sp>
        <p:nvSpPr>
          <p:cNvPr id="408" name="Google Shape;408;p5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9" name="Google Shape;409;p57"/>
          <p:cNvSpPr/>
          <p:nvPr>
            <p:ph idx="2" type="pic"/>
          </p:nvPr>
        </p:nvSpPr>
        <p:spPr>
          <a:xfrm>
            <a:off x="685800" y="1047750"/>
            <a:ext cx="1828800" cy="1983051"/>
          </a:xfrm>
          <a:prstGeom prst="rect">
            <a:avLst/>
          </a:prstGeom>
          <a:solidFill>
            <a:srgbClr val="F2F2F2"/>
          </a:solidFill>
          <a:ln>
            <a:noFill/>
          </a:ln>
        </p:spPr>
      </p:sp>
      <p:sp>
        <p:nvSpPr>
          <p:cNvPr id="410" name="Google Shape;410;p57"/>
          <p:cNvSpPr/>
          <p:nvPr>
            <p:ph idx="3" type="pic"/>
          </p:nvPr>
        </p:nvSpPr>
        <p:spPr>
          <a:xfrm>
            <a:off x="2667000" y="1047750"/>
            <a:ext cx="1828800" cy="1983051"/>
          </a:xfrm>
          <a:prstGeom prst="rect">
            <a:avLst/>
          </a:prstGeom>
          <a:solidFill>
            <a:srgbClr val="F2F2F2"/>
          </a:solidFill>
          <a:ln>
            <a:noFill/>
          </a:ln>
        </p:spPr>
      </p:sp>
      <p:sp>
        <p:nvSpPr>
          <p:cNvPr id="411" name="Google Shape;411;p57"/>
          <p:cNvSpPr/>
          <p:nvPr>
            <p:ph idx="4" type="pic"/>
          </p:nvPr>
        </p:nvSpPr>
        <p:spPr>
          <a:xfrm>
            <a:off x="4648200" y="1047750"/>
            <a:ext cx="1828800" cy="1983051"/>
          </a:xfrm>
          <a:prstGeom prst="rect">
            <a:avLst/>
          </a:prstGeom>
          <a:solidFill>
            <a:srgbClr val="F2F2F2"/>
          </a:solidFill>
          <a:ln>
            <a:noFill/>
          </a:ln>
        </p:spPr>
      </p:sp>
      <p:sp>
        <p:nvSpPr>
          <p:cNvPr id="412" name="Google Shape;412;p57"/>
          <p:cNvSpPr/>
          <p:nvPr>
            <p:ph idx="5" type="pic"/>
          </p:nvPr>
        </p:nvSpPr>
        <p:spPr>
          <a:xfrm>
            <a:off x="6629400" y="1047750"/>
            <a:ext cx="1828800" cy="1983051"/>
          </a:xfrm>
          <a:prstGeom prst="rect">
            <a:avLst/>
          </a:prstGeom>
          <a:solidFill>
            <a:srgbClr val="F2F2F2"/>
          </a:solidFill>
          <a:ln>
            <a:noFill/>
          </a:ln>
        </p:spPr>
      </p:sp>
      <p:sp>
        <p:nvSpPr>
          <p:cNvPr id="413" name="Google Shape;413;p57"/>
          <p:cNvSpPr txBox="1"/>
          <p:nvPr>
            <p:ph idx="1" type="body"/>
          </p:nvPr>
        </p:nvSpPr>
        <p:spPr>
          <a:xfrm>
            <a:off x="685800" y="2236738"/>
            <a:ext cx="1831086"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14" name="Google Shape;414;p57"/>
          <p:cNvSpPr txBox="1"/>
          <p:nvPr>
            <p:ph idx="6" type="body"/>
          </p:nvPr>
        </p:nvSpPr>
        <p:spPr>
          <a:xfrm>
            <a:off x="2666238" y="2236738"/>
            <a:ext cx="1831086" cy="794063"/>
          </a:xfrm>
          <a:prstGeom prst="rect">
            <a:avLst/>
          </a:prstGeom>
          <a:solidFill>
            <a:schemeClr val="accent3">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15" name="Google Shape;415;p57"/>
          <p:cNvSpPr txBox="1"/>
          <p:nvPr>
            <p:ph idx="7" type="body"/>
          </p:nvPr>
        </p:nvSpPr>
        <p:spPr>
          <a:xfrm>
            <a:off x="4646676" y="2236738"/>
            <a:ext cx="1831086" cy="794063"/>
          </a:xfrm>
          <a:prstGeom prst="rect">
            <a:avLst/>
          </a:prstGeom>
          <a:solidFill>
            <a:schemeClr val="accent5">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16" name="Google Shape;416;p57"/>
          <p:cNvSpPr txBox="1"/>
          <p:nvPr>
            <p:ph idx="8" type="body"/>
          </p:nvPr>
        </p:nvSpPr>
        <p:spPr>
          <a:xfrm>
            <a:off x="6627114" y="2236738"/>
            <a:ext cx="1831086"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17" name="Google Shape;417;p57"/>
          <p:cNvSpPr txBox="1"/>
          <p:nvPr>
            <p:ph idx="9" type="body"/>
          </p:nvPr>
        </p:nvSpPr>
        <p:spPr>
          <a:xfrm>
            <a:off x="685800"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18" name="Google Shape;418;p57"/>
          <p:cNvSpPr txBox="1"/>
          <p:nvPr>
            <p:ph idx="13" type="body"/>
          </p:nvPr>
        </p:nvSpPr>
        <p:spPr>
          <a:xfrm>
            <a:off x="2666238"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19" name="Google Shape;419;p57"/>
          <p:cNvSpPr txBox="1"/>
          <p:nvPr>
            <p:ph idx="14" type="body"/>
          </p:nvPr>
        </p:nvSpPr>
        <p:spPr>
          <a:xfrm>
            <a:off x="4646676"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20" name="Google Shape;420;p57"/>
          <p:cNvSpPr txBox="1"/>
          <p:nvPr>
            <p:ph idx="15" type="body"/>
          </p:nvPr>
        </p:nvSpPr>
        <p:spPr>
          <a:xfrm>
            <a:off x="6627114" y="3159229"/>
            <a:ext cx="1831086" cy="128516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21" name="Google Shape;421;p57"/>
          <p:cNvSpPr txBox="1"/>
          <p:nvPr>
            <p:ph idx="16"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Text Subtitle">
  <p:cSld name="Three Bar Text Subtitle">
    <p:spTree>
      <p:nvGrpSpPr>
        <p:cNvPr id="422" name="Shape 422"/>
        <p:cNvGrpSpPr/>
        <p:nvPr/>
      </p:nvGrpSpPr>
      <p:grpSpPr>
        <a:xfrm>
          <a:off x="0" y="0"/>
          <a:ext cx="0" cy="0"/>
          <a:chOff x="0" y="0"/>
          <a:chExt cx="0" cy="0"/>
        </a:xfrm>
      </p:grpSpPr>
      <p:sp>
        <p:nvSpPr>
          <p:cNvPr id="423" name="Google Shape;423;p5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4" name="Google Shape;424;p58"/>
          <p:cNvSpPr/>
          <p:nvPr>
            <p:ph idx="2" type="pic"/>
          </p:nvPr>
        </p:nvSpPr>
        <p:spPr>
          <a:xfrm>
            <a:off x="685800" y="1047750"/>
            <a:ext cx="2496312" cy="1983051"/>
          </a:xfrm>
          <a:prstGeom prst="rect">
            <a:avLst/>
          </a:prstGeom>
          <a:solidFill>
            <a:srgbClr val="F2F2F2"/>
          </a:solidFill>
          <a:ln>
            <a:noFill/>
          </a:ln>
        </p:spPr>
      </p:sp>
      <p:sp>
        <p:nvSpPr>
          <p:cNvPr id="425" name="Google Shape;425;p58"/>
          <p:cNvSpPr/>
          <p:nvPr>
            <p:ph idx="3" type="pic"/>
          </p:nvPr>
        </p:nvSpPr>
        <p:spPr>
          <a:xfrm>
            <a:off x="3323844" y="1047750"/>
            <a:ext cx="2496312" cy="1983051"/>
          </a:xfrm>
          <a:prstGeom prst="rect">
            <a:avLst/>
          </a:prstGeom>
          <a:solidFill>
            <a:srgbClr val="F2F2F2"/>
          </a:solidFill>
          <a:ln>
            <a:noFill/>
          </a:ln>
        </p:spPr>
      </p:sp>
      <p:sp>
        <p:nvSpPr>
          <p:cNvPr id="426" name="Google Shape;426;p58"/>
          <p:cNvSpPr/>
          <p:nvPr>
            <p:ph idx="4" type="pic"/>
          </p:nvPr>
        </p:nvSpPr>
        <p:spPr>
          <a:xfrm>
            <a:off x="5961888" y="1047750"/>
            <a:ext cx="2496312" cy="1983051"/>
          </a:xfrm>
          <a:prstGeom prst="rect">
            <a:avLst/>
          </a:prstGeom>
          <a:solidFill>
            <a:srgbClr val="F2F2F2"/>
          </a:solidFill>
          <a:ln>
            <a:noFill/>
          </a:ln>
        </p:spPr>
      </p:sp>
      <p:sp>
        <p:nvSpPr>
          <p:cNvPr id="427" name="Google Shape;427;p58"/>
          <p:cNvSpPr txBox="1"/>
          <p:nvPr>
            <p:ph idx="1" type="body"/>
          </p:nvPr>
        </p:nvSpPr>
        <p:spPr>
          <a:xfrm>
            <a:off x="685800" y="223673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28" name="Google Shape;428;p58"/>
          <p:cNvSpPr txBox="1"/>
          <p:nvPr>
            <p:ph idx="5" type="body"/>
          </p:nvPr>
        </p:nvSpPr>
        <p:spPr>
          <a:xfrm>
            <a:off x="3323844" y="223673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29" name="Google Shape;429;p58"/>
          <p:cNvSpPr txBox="1"/>
          <p:nvPr>
            <p:ph idx="6" type="body"/>
          </p:nvPr>
        </p:nvSpPr>
        <p:spPr>
          <a:xfrm>
            <a:off x="5961888" y="223673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30" name="Google Shape;430;p58"/>
          <p:cNvSpPr txBox="1"/>
          <p:nvPr>
            <p:ph idx="7" type="body"/>
          </p:nvPr>
        </p:nvSpPr>
        <p:spPr>
          <a:xfrm>
            <a:off x="685800"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31" name="Google Shape;431;p58"/>
          <p:cNvSpPr txBox="1"/>
          <p:nvPr>
            <p:ph idx="8" type="body"/>
          </p:nvPr>
        </p:nvSpPr>
        <p:spPr>
          <a:xfrm>
            <a:off x="3323844"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32" name="Google Shape;432;p58"/>
          <p:cNvSpPr txBox="1"/>
          <p:nvPr>
            <p:ph idx="9" type="body"/>
          </p:nvPr>
        </p:nvSpPr>
        <p:spPr>
          <a:xfrm>
            <a:off x="5961888"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33" name="Google Shape;433;p58"/>
          <p:cNvSpPr txBox="1"/>
          <p:nvPr>
            <p:ph idx="13"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ar Text">
  <p:cSld name="Three Bar Text">
    <p:spTree>
      <p:nvGrpSpPr>
        <p:cNvPr id="434" name="Shape 434"/>
        <p:cNvGrpSpPr/>
        <p:nvPr/>
      </p:nvGrpSpPr>
      <p:grpSpPr>
        <a:xfrm>
          <a:off x="0" y="0"/>
          <a:ext cx="0" cy="0"/>
          <a:chOff x="0" y="0"/>
          <a:chExt cx="0" cy="0"/>
        </a:xfrm>
      </p:grpSpPr>
      <p:sp>
        <p:nvSpPr>
          <p:cNvPr id="435" name="Google Shape;435;p5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6" name="Google Shape;436;p59"/>
          <p:cNvSpPr/>
          <p:nvPr>
            <p:ph idx="2" type="pic"/>
          </p:nvPr>
        </p:nvSpPr>
        <p:spPr>
          <a:xfrm>
            <a:off x="685800" y="1047750"/>
            <a:ext cx="2496312" cy="1983051"/>
          </a:xfrm>
          <a:prstGeom prst="rect">
            <a:avLst/>
          </a:prstGeom>
          <a:solidFill>
            <a:srgbClr val="F2F2F2"/>
          </a:solidFill>
          <a:ln>
            <a:noFill/>
          </a:ln>
        </p:spPr>
      </p:sp>
      <p:sp>
        <p:nvSpPr>
          <p:cNvPr id="437" name="Google Shape;437;p59"/>
          <p:cNvSpPr/>
          <p:nvPr>
            <p:ph idx="3" type="pic"/>
          </p:nvPr>
        </p:nvSpPr>
        <p:spPr>
          <a:xfrm>
            <a:off x="3323844" y="1047750"/>
            <a:ext cx="2496312" cy="1983051"/>
          </a:xfrm>
          <a:prstGeom prst="rect">
            <a:avLst/>
          </a:prstGeom>
          <a:solidFill>
            <a:srgbClr val="F2F2F2"/>
          </a:solidFill>
          <a:ln>
            <a:noFill/>
          </a:ln>
        </p:spPr>
      </p:sp>
      <p:sp>
        <p:nvSpPr>
          <p:cNvPr id="438" name="Google Shape;438;p59"/>
          <p:cNvSpPr/>
          <p:nvPr>
            <p:ph idx="4" type="pic"/>
          </p:nvPr>
        </p:nvSpPr>
        <p:spPr>
          <a:xfrm>
            <a:off x="5961888" y="1047750"/>
            <a:ext cx="2496312" cy="1983051"/>
          </a:xfrm>
          <a:prstGeom prst="rect">
            <a:avLst/>
          </a:prstGeom>
          <a:solidFill>
            <a:srgbClr val="F2F2F2"/>
          </a:solidFill>
          <a:ln>
            <a:noFill/>
          </a:ln>
        </p:spPr>
      </p:sp>
      <p:sp>
        <p:nvSpPr>
          <p:cNvPr id="439" name="Google Shape;439;p59"/>
          <p:cNvSpPr txBox="1"/>
          <p:nvPr>
            <p:ph idx="1" type="body"/>
          </p:nvPr>
        </p:nvSpPr>
        <p:spPr>
          <a:xfrm>
            <a:off x="685800" y="2236738"/>
            <a:ext cx="2496312" cy="794063"/>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40" name="Google Shape;440;p59"/>
          <p:cNvSpPr txBox="1"/>
          <p:nvPr>
            <p:ph idx="5" type="body"/>
          </p:nvPr>
        </p:nvSpPr>
        <p:spPr>
          <a:xfrm>
            <a:off x="3323844" y="2236738"/>
            <a:ext cx="2496312" cy="794063"/>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41" name="Google Shape;441;p59"/>
          <p:cNvSpPr txBox="1"/>
          <p:nvPr>
            <p:ph idx="6" type="body"/>
          </p:nvPr>
        </p:nvSpPr>
        <p:spPr>
          <a:xfrm>
            <a:off x="5961888" y="2236738"/>
            <a:ext cx="2496312" cy="794063"/>
          </a:xfrm>
          <a:prstGeom prst="rect">
            <a:avLst/>
          </a:prstGeom>
          <a:solidFill>
            <a:schemeClr val="lt2">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42" name="Google Shape;442;p59"/>
          <p:cNvSpPr txBox="1"/>
          <p:nvPr>
            <p:ph idx="7" type="body"/>
          </p:nvPr>
        </p:nvSpPr>
        <p:spPr>
          <a:xfrm>
            <a:off x="685800"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43" name="Google Shape;443;p59"/>
          <p:cNvSpPr txBox="1"/>
          <p:nvPr>
            <p:ph idx="8" type="body"/>
          </p:nvPr>
        </p:nvSpPr>
        <p:spPr>
          <a:xfrm>
            <a:off x="3323844"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44" name="Google Shape;444;p59"/>
          <p:cNvSpPr txBox="1"/>
          <p:nvPr>
            <p:ph idx="9" type="body"/>
          </p:nvPr>
        </p:nvSpPr>
        <p:spPr>
          <a:xfrm>
            <a:off x="5961888" y="3159229"/>
            <a:ext cx="2496312" cy="131301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r Text">
  <p:cSld name="Two Bar Text">
    <p:spTree>
      <p:nvGrpSpPr>
        <p:cNvPr id="445" name="Shape 445"/>
        <p:cNvGrpSpPr/>
        <p:nvPr/>
      </p:nvGrpSpPr>
      <p:grpSpPr>
        <a:xfrm>
          <a:off x="0" y="0"/>
          <a:ext cx="0" cy="0"/>
          <a:chOff x="0" y="0"/>
          <a:chExt cx="0" cy="0"/>
        </a:xfrm>
      </p:grpSpPr>
      <p:sp>
        <p:nvSpPr>
          <p:cNvPr id="446" name="Google Shape;446;p6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7" name="Google Shape;447;p60"/>
          <p:cNvSpPr/>
          <p:nvPr>
            <p:ph idx="2" type="pic"/>
          </p:nvPr>
        </p:nvSpPr>
        <p:spPr>
          <a:xfrm>
            <a:off x="685800" y="1047750"/>
            <a:ext cx="3814192" cy="1983051"/>
          </a:xfrm>
          <a:prstGeom prst="rect">
            <a:avLst/>
          </a:prstGeom>
          <a:solidFill>
            <a:srgbClr val="F2F2F2"/>
          </a:solidFill>
          <a:ln>
            <a:noFill/>
          </a:ln>
        </p:spPr>
      </p:sp>
      <p:sp>
        <p:nvSpPr>
          <p:cNvPr id="448" name="Google Shape;448;p60"/>
          <p:cNvSpPr/>
          <p:nvPr>
            <p:ph idx="3" type="pic"/>
          </p:nvPr>
        </p:nvSpPr>
        <p:spPr>
          <a:xfrm>
            <a:off x="4644008" y="1047750"/>
            <a:ext cx="3814192" cy="1983051"/>
          </a:xfrm>
          <a:prstGeom prst="rect">
            <a:avLst/>
          </a:prstGeom>
          <a:solidFill>
            <a:srgbClr val="F2F2F2"/>
          </a:solidFill>
          <a:ln>
            <a:noFill/>
          </a:ln>
        </p:spPr>
      </p:sp>
      <p:sp>
        <p:nvSpPr>
          <p:cNvPr id="449" name="Google Shape;449;p60"/>
          <p:cNvSpPr txBox="1"/>
          <p:nvPr>
            <p:ph idx="1" type="body"/>
          </p:nvPr>
        </p:nvSpPr>
        <p:spPr>
          <a:xfrm>
            <a:off x="685800" y="246757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50" name="Google Shape;450;p60"/>
          <p:cNvSpPr txBox="1"/>
          <p:nvPr>
            <p:ph idx="4" type="body"/>
          </p:nvPr>
        </p:nvSpPr>
        <p:spPr>
          <a:xfrm>
            <a:off x="4645152" y="246757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51" name="Google Shape;451;p60"/>
          <p:cNvSpPr txBox="1"/>
          <p:nvPr>
            <p:ph idx="5" type="body"/>
          </p:nvPr>
        </p:nvSpPr>
        <p:spPr>
          <a:xfrm>
            <a:off x="685800"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52" name="Google Shape;452;p60"/>
          <p:cNvSpPr txBox="1"/>
          <p:nvPr>
            <p:ph idx="6" type="body"/>
          </p:nvPr>
        </p:nvSpPr>
        <p:spPr>
          <a:xfrm>
            <a:off x="4645152"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ar Text Subtitle">
  <p:cSld name="Two Bar Text Subtitle">
    <p:spTree>
      <p:nvGrpSpPr>
        <p:cNvPr id="453" name="Shape 453"/>
        <p:cNvGrpSpPr/>
        <p:nvPr/>
      </p:nvGrpSpPr>
      <p:grpSpPr>
        <a:xfrm>
          <a:off x="0" y="0"/>
          <a:ext cx="0" cy="0"/>
          <a:chOff x="0" y="0"/>
          <a:chExt cx="0" cy="0"/>
        </a:xfrm>
      </p:grpSpPr>
      <p:sp>
        <p:nvSpPr>
          <p:cNvPr id="454" name="Google Shape;454;p6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5" name="Google Shape;455;p61"/>
          <p:cNvSpPr/>
          <p:nvPr>
            <p:ph idx="2" type="pic"/>
          </p:nvPr>
        </p:nvSpPr>
        <p:spPr>
          <a:xfrm>
            <a:off x="685800" y="1047750"/>
            <a:ext cx="3814192" cy="1983051"/>
          </a:xfrm>
          <a:prstGeom prst="rect">
            <a:avLst/>
          </a:prstGeom>
          <a:solidFill>
            <a:srgbClr val="F2F2F2"/>
          </a:solidFill>
          <a:ln>
            <a:noFill/>
          </a:ln>
        </p:spPr>
      </p:sp>
      <p:sp>
        <p:nvSpPr>
          <p:cNvPr id="456" name="Google Shape;456;p61"/>
          <p:cNvSpPr/>
          <p:nvPr>
            <p:ph idx="3" type="pic"/>
          </p:nvPr>
        </p:nvSpPr>
        <p:spPr>
          <a:xfrm>
            <a:off x="4644008" y="1047750"/>
            <a:ext cx="3814192" cy="1983051"/>
          </a:xfrm>
          <a:prstGeom prst="rect">
            <a:avLst/>
          </a:prstGeom>
          <a:solidFill>
            <a:srgbClr val="F2F2F2"/>
          </a:solidFill>
          <a:ln>
            <a:noFill/>
          </a:ln>
        </p:spPr>
      </p:sp>
      <p:sp>
        <p:nvSpPr>
          <p:cNvPr id="457" name="Google Shape;457;p61"/>
          <p:cNvSpPr txBox="1"/>
          <p:nvPr>
            <p:ph idx="1" type="body"/>
          </p:nvPr>
        </p:nvSpPr>
        <p:spPr>
          <a:xfrm>
            <a:off x="685800" y="2467570"/>
            <a:ext cx="3813048" cy="563231"/>
          </a:xfrm>
          <a:prstGeom prst="rect">
            <a:avLst/>
          </a:prstGeom>
          <a:solidFill>
            <a:schemeClr val="accent1">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58" name="Google Shape;458;p61"/>
          <p:cNvSpPr txBox="1"/>
          <p:nvPr>
            <p:ph idx="4" type="body"/>
          </p:nvPr>
        </p:nvSpPr>
        <p:spPr>
          <a:xfrm>
            <a:off x="4645152" y="2467570"/>
            <a:ext cx="3813048" cy="563231"/>
          </a:xfrm>
          <a:prstGeom prst="rect">
            <a:avLst/>
          </a:prstGeom>
          <a:solidFill>
            <a:schemeClr val="accent4">
              <a:alpha val="80000"/>
            </a:schemeClr>
          </a:solidFill>
          <a:ln>
            <a:noFill/>
          </a:ln>
        </p:spPr>
        <p:txBody>
          <a:bodyPr anchorCtr="0" anchor="b" bIns="68575" lIns="137150" spcFirstLastPara="1" rIns="137150" wrap="square" tIns="68575">
            <a:spAutoFit/>
          </a:bodyPr>
          <a:lstStyle>
            <a:lvl1pPr indent="-228600" lvl="0" marL="457200" algn="l">
              <a:lnSpc>
                <a:spcPct val="100000"/>
              </a:lnSpc>
              <a:spcBef>
                <a:spcPts val="300"/>
              </a:spcBef>
              <a:spcAft>
                <a:spcPts val="0"/>
              </a:spcAft>
              <a:buSzPts val="1500"/>
              <a:buNone/>
              <a:defRPr sz="1500">
                <a:solidFill>
                  <a:srgbClr val="FFFFFF"/>
                </a:solidFill>
              </a:defRPr>
            </a:lvl1pPr>
            <a:lvl2pPr indent="-228600" lvl="1" marL="914400" algn="l">
              <a:lnSpc>
                <a:spcPct val="100000"/>
              </a:lnSpc>
              <a:spcBef>
                <a:spcPts val="200"/>
              </a:spcBef>
              <a:spcAft>
                <a:spcPts val="0"/>
              </a:spcAft>
              <a:buSzPts val="1100"/>
              <a:buFont typeface="Arial"/>
              <a:buNone/>
              <a:defRPr sz="1100">
                <a:solidFill>
                  <a:srgbClr val="FFFFFF"/>
                </a:solidFill>
              </a:defRPr>
            </a:lvl2pPr>
            <a:lvl3pPr indent="-298450" lvl="2" marL="1371600" algn="l">
              <a:lnSpc>
                <a:spcPct val="100000"/>
              </a:lnSpc>
              <a:spcBef>
                <a:spcPts val="200"/>
              </a:spcBef>
              <a:spcAft>
                <a:spcPts val="0"/>
              </a:spcAft>
              <a:buSzPts val="1100"/>
              <a:buChar char="•"/>
              <a:defRPr sz="1100">
                <a:solidFill>
                  <a:srgbClr val="FFFFFF"/>
                </a:solidFill>
              </a:defRPr>
            </a:lvl3pPr>
            <a:lvl4pPr indent="-298450" lvl="3" marL="1828800" algn="l">
              <a:lnSpc>
                <a:spcPct val="100000"/>
              </a:lnSpc>
              <a:spcBef>
                <a:spcPts val="200"/>
              </a:spcBef>
              <a:spcAft>
                <a:spcPts val="0"/>
              </a:spcAft>
              <a:buSzPts val="1100"/>
              <a:buChar char="–"/>
              <a:defRPr sz="1100">
                <a:solidFill>
                  <a:srgbClr val="FFFFFF"/>
                </a:solidFill>
              </a:defRPr>
            </a:lvl4pPr>
            <a:lvl5pPr indent="-298450" lvl="4" marL="2286000" algn="l">
              <a:lnSpc>
                <a:spcPct val="100000"/>
              </a:lnSpc>
              <a:spcBef>
                <a:spcPts val="200"/>
              </a:spcBef>
              <a:spcAft>
                <a:spcPts val="0"/>
              </a:spcAft>
              <a:buSzPts val="1100"/>
              <a:buChar char="»"/>
              <a:defRPr sz="1100">
                <a:solidFill>
                  <a:srgbClr val="FFFFFF"/>
                </a:solidFill>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59" name="Google Shape;459;p61"/>
          <p:cNvSpPr txBox="1"/>
          <p:nvPr>
            <p:ph idx="5" type="body"/>
          </p:nvPr>
        </p:nvSpPr>
        <p:spPr>
          <a:xfrm>
            <a:off x="685800"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60" name="Google Shape;460;p61"/>
          <p:cNvSpPr txBox="1"/>
          <p:nvPr>
            <p:ph idx="6" type="body"/>
          </p:nvPr>
        </p:nvSpPr>
        <p:spPr>
          <a:xfrm>
            <a:off x="4645152" y="3159229"/>
            <a:ext cx="3813048" cy="12773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61" name="Google Shape;461;p61"/>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eam">
  <p:cSld name="12 team">
    <p:spTree>
      <p:nvGrpSpPr>
        <p:cNvPr id="462" name="Shape 462"/>
        <p:cNvGrpSpPr/>
        <p:nvPr/>
      </p:nvGrpSpPr>
      <p:grpSpPr>
        <a:xfrm>
          <a:off x="0" y="0"/>
          <a:ext cx="0" cy="0"/>
          <a:chOff x="0" y="0"/>
          <a:chExt cx="0" cy="0"/>
        </a:xfrm>
      </p:grpSpPr>
      <p:sp>
        <p:nvSpPr>
          <p:cNvPr id="463" name="Google Shape;463;p6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4" name="Google Shape;464;p62"/>
          <p:cNvSpPr/>
          <p:nvPr>
            <p:ph idx="2" type="pic"/>
          </p:nvPr>
        </p:nvSpPr>
        <p:spPr>
          <a:xfrm>
            <a:off x="431540"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465" name="Google Shape;465;p62"/>
          <p:cNvSpPr txBox="1"/>
          <p:nvPr>
            <p:ph idx="1" type="body"/>
          </p:nvPr>
        </p:nvSpPr>
        <p:spPr>
          <a:xfrm>
            <a:off x="1228437"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66" name="Google Shape;466;p62"/>
          <p:cNvSpPr/>
          <p:nvPr>
            <p:ph idx="3" type="pic"/>
          </p:nvPr>
        </p:nvSpPr>
        <p:spPr>
          <a:xfrm>
            <a:off x="2612782"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467" name="Google Shape;467;p62"/>
          <p:cNvSpPr txBox="1"/>
          <p:nvPr>
            <p:ph idx="4" type="body"/>
          </p:nvPr>
        </p:nvSpPr>
        <p:spPr>
          <a:xfrm>
            <a:off x="3409679"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68" name="Google Shape;468;p62"/>
          <p:cNvSpPr/>
          <p:nvPr>
            <p:ph idx="5" type="pic"/>
          </p:nvPr>
        </p:nvSpPr>
        <p:spPr>
          <a:xfrm>
            <a:off x="4794025"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469" name="Google Shape;469;p62"/>
          <p:cNvSpPr txBox="1"/>
          <p:nvPr>
            <p:ph idx="6" type="body"/>
          </p:nvPr>
        </p:nvSpPr>
        <p:spPr>
          <a:xfrm>
            <a:off x="5590922"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70" name="Google Shape;470;p62"/>
          <p:cNvSpPr/>
          <p:nvPr>
            <p:ph idx="7" type="pic"/>
          </p:nvPr>
        </p:nvSpPr>
        <p:spPr>
          <a:xfrm>
            <a:off x="6975267"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471" name="Google Shape;471;p62"/>
          <p:cNvSpPr txBox="1"/>
          <p:nvPr>
            <p:ph idx="8" type="body"/>
          </p:nvPr>
        </p:nvSpPr>
        <p:spPr>
          <a:xfrm>
            <a:off x="7772164"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72" name="Google Shape;472;p62"/>
          <p:cNvSpPr/>
          <p:nvPr>
            <p:ph idx="9" type="pic"/>
          </p:nvPr>
        </p:nvSpPr>
        <p:spPr>
          <a:xfrm>
            <a:off x="431540"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473" name="Google Shape;473;p62"/>
          <p:cNvSpPr txBox="1"/>
          <p:nvPr>
            <p:ph idx="13" type="body"/>
          </p:nvPr>
        </p:nvSpPr>
        <p:spPr>
          <a:xfrm>
            <a:off x="1228437"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74" name="Google Shape;474;p62"/>
          <p:cNvSpPr/>
          <p:nvPr>
            <p:ph idx="14" type="pic"/>
          </p:nvPr>
        </p:nvSpPr>
        <p:spPr>
          <a:xfrm>
            <a:off x="2612782"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475" name="Google Shape;475;p62"/>
          <p:cNvSpPr txBox="1"/>
          <p:nvPr>
            <p:ph idx="15" type="body"/>
          </p:nvPr>
        </p:nvSpPr>
        <p:spPr>
          <a:xfrm>
            <a:off x="3409679"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76" name="Google Shape;476;p62"/>
          <p:cNvSpPr/>
          <p:nvPr>
            <p:ph idx="16" type="pic"/>
          </p:nvPr>
        </p:nvSpPr>
        <p:spPr>
          <a:xfrm>
            <a:off x="4794025"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477" name="Google Shape;477;p62"/>
          <p:cNvSpPr txBox="1"/>
          <p:nvPr>
            <p:ph idx="17" type="body"/>
          </p:nvPr>
        </p:nvSpPr>
        <p:spPr>
          <a:xfrm>
            <a:off x="5590922"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78" name="Google Shape;478;p62"/>
          <p:cNvSpPr/>
          <p:nvPr>
            <p:ph idx="18" type="pic"/>
          </p:nvPr>
        </p:nvSpPr>
        <p:spPr>
          <a:xfrm>
            <a:off x="6975267"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479" name="Google Shape;479;p62"/>
          <p:cNvSpPr txBox="1"/>
          <p:nvPr>
            <p:ph idx="19" type="body"/>
          </p:nvPr>
        </p:nvSpPr>
        <p:spPr>
          <a:xfrm>
            <a:off x="7772164"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80" name="Google Shape;480;p62"/>
          <p:cNvSpPr/>
          <p:nvPr>
            <p:ph idx="20" type="pic"/>
          </p:nvPr>
        </p:nvSpPr>
        <p:spPr>
          <a:xfrm>
            <a:off x="431540"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481" name="Google Shape;481;p62"/>
          <p:cNvSpPr txBox="1"/>
          <p:nvPr>
            <p:ph idx="21" type="body"/>
          </p:nvPr>
        </p:nvSpPr>
        <p:spPr>
          <a:xfrm>
            <a:off x="1228437"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82" name="Google Shape;482;p62"/>
          <p:cNvSpPr/>
          <p:nvPr>
            <p:ph idx="22" type="pic"/>
          </p:nvPr>
        </p:nvSpPr>
        <p:spPr>
          <a:xfrm>
            <a:off x="2612782"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483" name="Google Shape;483;p62"/>
          <p:cNvSpPr txBox="1"/>
          <p:nvPr>
            <p:ph idx="23" type="body"/>
          </p:nvPr>
        </p:nvSpPr>
        <p:spPr>
          <a:xfrm>
            <a:off x="3409679"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84" name="Google Shape;484;p62"/>
          <p:cNvSpPr/>
          <p:nvPr>
            <p:ph idx="24" type="pic"/>
          </p:nvPr>
        </p:nvSpPr>
        <p:spPr>
          <a:xfrm>
            <a:off x="4794025"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485" name="Google Shape;485;p62"/>
          <p:cNvSpPr txBox="1"/>
          <p:nvPr>
            <p:ph idx="25" type="body"/>
          </p:nvPr>
        </p:nvSpPr>
        <p:spPr>
          <a:xfrm>
            <a:off x="5590922"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86" name="Google Shape;486;p62"/>
          <p:cNvSpPr/>
          <p:nvPr>
            <p:ph idx="26" type="pic"/>
          </p:nvPr>
        </p:nvSpPr>
        <p:spPr>
          <a:xfrm>
            <a:off x="6975267"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487" name="Google Shape;487;p62"/>
          <p:cNvSpPr txBox="1"/>
          <p:nvPr>
            <p:ph idx="27" type="body"/>
          </p:nvPr>
        </p:nvSpPr>
        <p:spPr>
          <a:xfrm>
            <a:off x="7772164"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eam subtitle">
  <p:cSld name="12 team subtitle">
    <p:spTree>
      <p:nvGrpSpPr>
        <p:cNvPr id="488" name="Shape 488"/>
        <p:cNvGrpSpPr/>
        <p:nvPr/>
      </p:nvGrpSpPr>
      <p:grpSpPr>
        <a:xfrm>
          <a:off x="0" y="0"/>
          <a:ext cx="0" cy="0"/>
          <a:chOff x="0" y="0"/>
          <a:chExt cx="0" cy="0"/>
        </a:xfrm>
      </p:grpSpPr>
      <p:sp>
        <p:nvSpPr>
          <p:cNvPr id="489" name="Google Shape;489;p6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0" name="Google Shape;490;p63"/>
          <p:cNvSpPr/>
          <p:nvPr>
            <p:ph idx="2" type="pic"/>
          </p:nvPr>
        </p:nvSpPr>
        <p:spPr>
          <a:xfrm>
            <a:off x="431540"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491" name="Google Shape;491;p63"/>
          <p:cNvSpPr txBox="1"/>
          <p:nvPr>
            <p:ph idx="1" type="body"/>
          </p:nvPr>
        </p:nvSpPr>
        <p:spPr>
          <a:xfrm>
            <a:off x="1228437"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92" name="Google Shape;492;p63"/>
          <p:cNvSpPr/>
          <p:nvPr>
            <p:ph idx="3" type="pic"/>
          </p:nvPr>
        </p:nvSpPr>
        <p:spPr>
          <a:xfrm>
            <a:off x="2612782"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493" name="Google Shape;493;p63"/>
          <p:cNvSpPr txBox="1"/>
          <p:nvPr>
            <p:ph idx="4" type="body"/>
          </p:nvPr>
        </p:nvSpPr>
        <p:spPr>
          <a:xfrm>
            <a:off x="3409679"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94" name="Google Shape;494;p63"/>
          <p:cNvSpPr/>
          <p:nvPr>
            <p:ph idx="5" type="pic"/>
          </p:nvPr>
        </p:nvSpPr>
        <p:spPr>
          <a:xfrm>
            <a:off x="4794025"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495" name="Google Shape;495;p63"/>
          <p:cNvSpPr txBox="1"/>
          <p:nvPr>
            <p:ph idx="6" type="body"/>
          </p:nvPr>
        </p:nvSpPr>
        <p:spPr>
          <a:xfrm>
            <a:off x="5590922"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96" name="Google Shape;496;p63"/>
          <p:cNvSpPr/>
          <p:nvPr>
            <p:ph idx="7" type="pic"/>
          </p:nvPr>
        </p:nvSpPr>
        <p:spPr>
          <a:xfrm>
            <a:off x="6975267"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497" name="Google Shape;497;p63"/>
          <p:cNvSpPr txBox="1"/>
          <p:nvPr>
            <p:ph idx="8" type="body"/>
          </p:nvPr>
        </p:nvSpPr>
        <p:spPr>
          <a:xfrm>
            <a:off x="7772164" y="1229842"/>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98" name="Google Shape;498;p63"/>
          <p:cNvSpPr/>
          <p:nvPr>
            <p:ph idx="9" type="pic"/>
          </p:nvPr>
        </p:nvSpPr>
        <p:spPr>
          <a:xfrm>
            <a:off x="431540"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499" name="Google Shape;499;p63"/>
          <p:cNvSpPr txBox="1"/>
          <p:nvPr>
            <p:ph idx="13" type="body"/>
          </p:nvPr>
        </p:nvSpPr>
        <p:spPr>
          <a:xfrm>
            <a:off x="1228437"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00" name="Google Shape;500;p63"/>
          <p:cNvSpPr/>
          <p:nvPr>
            <p:ph idx="14" type="pic"/>
          </p:nvPr>
        </p:nvSpPr>
        <p:spPr>
          <a:xfrm>
            <a:off x="2612782"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01" name="Google Shape;501;p63"/>
          <p:cNvSpPr txBox="1"/>
          <p:nvPr>
            <p:ph idx="15" type="body"/>
          </p:nvPr>
        </p:nvSpPr>
        <p:spPr>
          <a:xfrm>
            <a:off x="3409679"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02" name="Google Shape;502;p63"/>
          <p:cNvSpPr/>
          <p:nvPr>
            <p:ph idx="16" type="pic"/>
          </p:nvPr>
        </p:nvSpPr>
        <p:spPr>
          <a:xfrm>
            <a:off x="4794025"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03" name="Google Shape;503;p63"/>
          <p:cNvSpPr txBox="1"/>
          <p:nvPr>
            <p:ph idx="17" type="body"/>
          </p:nvPr>
        </p:nvSpPr>
        <p:spPr>
          <a:xfrm>
            <a:off x="5590922"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04" name="Google Shape;504;p63"/>
          <p:cNvSpPr/>
          <p:nvPr>
            <p:ph idx="18" type="pic"/>
          </p:nvPr>
        </p:nvSpPr>
        <p:spPr>
          <a:xfrm>
            <a:off x="6975267"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505" name="Google Shape;505;p63"/>
          <p:cNvSpPr txBox="1"/>
          <p:nvPr>
            <p:ph idx="19" type="body"/>
          </p:nvPr>
        </p:nvSpPr>
        <p:spPr>
          <a:xfrm>
            <a:off x="7772164" y="2365160"/>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06" name="Google Shape;506;p63"/>
          <p:cNvSpPr/>
          <p:nvPr>
            <p:ph idx="20" type="pic"/>
          </p:nvPr>
        </p:nvSpPr>
        <p:spPr>
          <a:xfrm>
            <a:off x="431540"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07" name="Google Shape;507;p63"/>
          <p:cNvSpPr txBox="1"/>
          <p:nvPr>
            <p:ph idx="21" type="body"/>
          </p:nvPr>
        </p:nvSpPr>
        <p:spPr>
          <a:xfrm>
            <a:off x="1228437"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08" name="Google Shape;508;p63"/>
          <p:cNvSpPr/>
          <p:nvPr>
            <p:ph idx="22" type="pic"/>
          </p:nvPr>
        </p:nvSpPr>
        <p:spPr>
          <a:xfrm>
            <a:off x="2612782"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09" name="Google Shape;509;p63"/>
          <p:cNvSpPr txBox="1"/>
          <p:nvPr>
            <p:ph idx="23" type="body"/>
          </p:nvPr>
        </p:nvSpPr>
        <p:spPr>
          <a:xfrm>
            <a:off x="3409679"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10" name="Google Shape;510;p63"/>
          <p:cNvSpPr/>
          <p:nvPr>
            <p:ph idx="24" type="pic"/>
          </p:nvPr>
        </p:nvSpPr>
        <p:spPr>
          <a:xfrm>
            <a:off x="4794025"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11" name="Google Shape;511;p63"/>
          <p:cNvSpPr txBox="1"/>
          <p:nvPr>
            <p:ph idx="25" type="body"/>
          </p:nvPr>
        </p:nvSpPr>
        <p:spPr>
          <a:xfrm>
            <a:off x="5590922"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12" name="Google Shape;512;p63"/>
          <p:cNvSpPr/>
          <p:nvPr>
            <p:ph idx="26" type="pic"/>
          </p:nvPr>
        </p:nvSpPr>
        <p:spPr>
          <a:xfrm>
            <a:off x="6975267"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lt2"/>
            </a:outerShdw>
          </a:effectLst>
        </p:spPr>
      </p:sp>
      <p:sp>
        <p:nvSpPr>
          <p:cNvPr id="513" name="Google Shape;513;p63"/>
          <p:cNvSpPr txBox="1"/>
          <p:nvPr>
            <p:ph idx="27" type="body"/>
          </p:nvPr>
        </p:nvSpPr>
        <p:spPr>
          <a:xfrm>
            <a:off x="7772164" y="3500478"/>
            <a:ext cx="1034421"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14" name="Google Shape;514;p63"/>
          <p:cNvSpPr txBox="1"/>
          <p:nvPr>
            <p:ph idx="28"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Team Subtitle">
  <p:cSld name="9 Team Subtitle">
    <p:spTree>
      <p:nvGrpSpPr>
        <p:cNvPr id="515" name="Shape 515"/>
        <p:cNvGrpSpPr/>
        <p:nvPr/>
      </p:nvGrpSpPr>
      <p:grpSpPr>
        <a:xfrm>
          <a:off x="0" y="0"/>
          <a:ext cx="0" cy="0"/>
          <a:chOff x="0" y="0"/>
          <a:chExt cx="0" cy="0"/>
        </a:xfrm>
      </p:grpSpPr>
      <p:sp>
        <p:nvSpPr>
          <p:cNvPr id="516" name="Google Shape;516;p6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7" name="Google Shape;517;p64"/>
          <p:cNvSpPr/>
          <p:nvPr>
            <p:ph idx="2" type="pic"/>
          </p:nvPr>
        </p:nvSpPr>
        <p:spPr>
          <a:xfrm>
            <a:off x="431540"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18" name="Google Shape;518;p64"/>
          <p:cNvSpPr txBox="1"/>
          <p:nvPr>
            <p:ph idx="1" type="body"/>
          </p:nvPr>
        </p:nvSpPr>
        <p:spPr>
          <a:xfrm>
            <a:off x="1228437"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19" name="Google Shape;519;p64"/>
          <p:cNvSpPr/>
          <p:nvPr>
            <p:ph idx="3" type="pic"/>
          </p:nvPr>
        </p:nvSpPr>
        <p:spPr>
          <a:xfrm>
            <a:off x="3270244"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20" name="Google Shape;520;p64"/>
          <p:cNvSpPr txBox="1"/>
          <p:nvPr>
            <p:ph idx="4" type="body"/>
          </p:nvPr>
        </p:nvSpPr>
        <p:spPr>
          <a:xfrm>
            <a:off x="4069975"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21" name="Google Shape;521;p64"/>
          <p:cNvSpPr/>
          <p:nvPr>
            <p:ph idx="5" type="pic"/>
          </p:nvPr>
        </p:nvSpPr>
        <p:spPr>
          <a:xfrm>
            <a:off x="6108947" y="1229842"/>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22" name="Google Shape;522;p64"/>
          <p:cNvSpPr txBox="1"/>
          <p:nvPr>
            <p:ph idx="6" type="body"/>
          </p:nvPr>
        </p:nvSpPr>
        <p:spPr>
          <a:xfrm>
            <a:off x="6911512"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23" name="Google Shape;523;p64"/>
          <p:cNvSpPr/>
          <p:nvPr>
            <p:ph idx="7" type="pic"/>
          </p:nvPr>
        </p:nvSpPr>
        <p:spPr>
          <a:xfrm>
            <a:off x="431540"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24" name="Google Shape;524;p64"/>
          <p:cNvSpPr txBox="1"/>
          <p:nvPr>
            <p:ph idx="8" type="body"/>
          </p:nvPr>
        </p:nvSpPr>
        <p:spPr>
          <a:xfrm>
            <a:off x="1228437"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25" name="Google Shape;525;p64"/>
          <p:cNvSpPr/>
          <p:nvPr>
            <p:ph idx="9" type="pic"/>
          </p:nvPr>
        </p:nvSpPr>
        <p:spPr>
          <a:xfrm>
            <a:off x="3270244"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26" name="Google Shape;526;p64"/>
          <p:cNvSpPr txBox="1"/>
          <p:nvPr>
            <p:ph idx="13" type="body"/>
          </p:nvPr>
        </p:nvSpPr>
        <p:spPr>
          <a:xfrm>
            <a:off x="4069975"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27" name="Google Shape;527;p64"/>
          <p:cNvSpPr/>
          <p:nvPr>
            <p:ph idx="14" type="pic"/>
          </p:nvPr>
        </p:nvSpPr>
        <p:spPr>
          <a:xfrm>
            <a:off x="6108947" y="2365160"/>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28" name="Google Shape;528;p64"/>
          <p:cNvSpPr txBox="1"/>
          <p:nvPr>
            <p:ph idx="15" type="body"/>
          </p:nvPr>
        </p:nvSpPr>
        <p:spPr>
          <a:xfrm>
            <a:off x="6911512"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29" name="Google Shape;529;p64"/>
          <p:cNvSpPr/>
          <p:nvPr>
            <p:ph idx="16" type="pic"/>
          </p:nvPr>
        </p:nvSpPr>
        <p:spPr>
          <a:xfrm>
            <a:off x="431540"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30" name="Google Shape;530;p64"/>
          <p:cNvSpPr txBox="1"/>
          <p:nvPr>
            <p:ph idx="17" type="body"/>
          </p:nvPr>
        </p:nvSpPr>
        <p:spPr>
          <a:xfrm>
            <a:off x="1228437"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31" name="Google Shape;531;p64"/>
          <p:cNvSpPr/>
          <p:nvPr>
            <p:ph idx="18" type="pic"/>
          </p:nvPr>
        </p:nvSpPr>
        <p:spPr>
          <a:xfrm>
            <a:off x="3270244"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32" name="Google Shape;532;p64"/>
          <p:cNvSpPr txBox="1"/>
          <p:nvPr>
            <p:ph idx="19" type="body"/>
          </p:nvPr>
        </p:nvSpPr>
        <p:spPr>
          <a:xfrm>
            <a:off x="4069975"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33" name="Google Shape;533;p64"/>
          <p:cNvSpPr/>
          <p:nvPr>
            <p:ph idx="20" type="pic"/>
          </p:nvPr>
        </p:nvSpPr>
        <p:spPr>
          <a:xfrm>
            <a:off x="6108947" y="3500478"/>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34" name="Google Shape;534;p64"/>
          <p:cNvSpPr txBox="1"/>
          <p:nvPr>
            <p:ph idx="21" type="body"/>
          </p:nvPr>
        </p:nvSpPr>
        <p:spPr>
          <a:xfrm>
            <a:off x="6911512"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35" name="Google Shape;535;p64"/>
          <p:cNvSpPr txBox="1"/>
          <p:nvPr>
            <p:ph idx="22"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Team ">
  <p:cSld name="9 Team ">
    <p:spTree>
      <p:nvGrpSpPr>
        <p:cNvPr id="536" name="Shape 536"/>
        <p:cNvGrpSpPr/>
        <p:nvPr/>
      </p:nvGrpSpPr>
      <p:grpSpPr>
        <a:xfrm>
          <a:off x="0" y="0"/>
          <a:ext cx="0" cy="0"/>
          <a:chOff x="0" y="0"/>
          <a:chExt cx="0" cy="0"/>
        </a:xfrm>
      </p:grpSpPr>
      <p:sp>
        <p:nvSpPr>
          <p:cNvPr id="537" name="Google Shape;537;p6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8" name="Google Shape;538;p65"/>
          <p:cNvSpPr/>
          <p:nvPr>
            <p:ph idx="2" type="pic"/>
          </p:nvPr>
        </p:nvSpPr>
        <p:spPr>
          <a:xfrm>
            <a:off x="431540"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39" name="Google Shape;539;p65"/>
          <p:cNvSpPr txBox="1"/>
          <p:nvPr>
            <p:ph idx="1" type="body"/>
          </p:nvPr>
        </p:nvSpPr>
        <p:spPr>
          <a:xfrm>
            <a:off x="1228437"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40" name="Google Shape;540;p65"/>
          <p:cNvSpPr/>
          <p:nvPr>
            <p:ph idx="3" type="pic"/>
          </p:nvPr>
        </p:nvSpPr>
        <p:spPr>
          <a:xfrm>
            <a:off x="3270244"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41" name="Google Shape;541;p65"/>
          <p:cNvSpPr txBox="1"/>
          <p:nvPr>
            <p:ph idx="4" type="body"/>
          </p:nvPr>
        </p:nvSpPr>
        <p:spPr>
          <a:xfrm>
            <a:off x="4069975"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42" name="Google Shape;542;p65"/>
          <p:cNvSpPr/>
          <p:nvPr>
            <p:ph idx="5" type="pic"/>
          </p:nvPr>
        </p:nvSpPr>
        <p:spPr>
          <a:xfrm>
            <a:off x="6108947" y="1229842"/>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43" name="Google Shape;543;p65"/>
          <p:cNvSpPr txBox="1"/>
          <p:nvPr>
            <p:ph idx="6" type="body"/>
          </p:nvPr>
        </p:nvSpPr>
        <p:spPr>
          <a:xfrm>
            <a:off x="6911512" y="1229842"/>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44" name="Google Shape;544;p65"/>
          <p:cNvSpPr/>
          <p:nvPr>
            <p:ph idx="7" type="pic"/>
          </p:nvPr>
        </p:nvSpPr>
        <p:spPr>
          <a:xfrm>
            <a:off x="431540"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45" name="Google Shape;545;p65"/>
          <p:cNvSpPr txBox="1"/>
          <p:nvPr>
            <p:ph idx="8" type="body"/>
          </p:nvPr>
        </p:nvSpPr>
        <p:spPr>
          <a:xfrm>
            <a:off x="1228437"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46" name="Google Shape;546;p65"/>
          <p:cNvSpPr/>
          <p:nvPr>
            <p:ph idx="9" type="pic"/>
          </p:nvPr>
        </p:nvSpPr>
        <p:spPr>
          <a:xfrm>
            <a:off x="3270244" y="2365161"/>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47" name="Google Shape;547;p65"/>
          <p:cNvSpPr txBox="1"/>
          <p:nvPr>
            <p:ph idx="13" type="body"/>
          </p:nvPr>
        </p:nvSpPr>
        <p:spPr>
          <a:xfrm>
            <a:off x="4069975"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48" name="Google Shape;548;p65"/>
          <p:cNvSpPr/>
          <p:nvPr>
            <p:ph idx="14" type="pic"/>
          </p:nvPr>
        </p:nvSpPr>
        <p:spPr>
          <a:xfrm>
            <a:off x="6108947" y="2365160"/>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49" name="Google Shape;549;p65"/>
          <p:cNvSpPr txBox="1"/>
          <p:nvPr>
            <p:ph idx="15" type="body"/>
          </p:nvPr>
        </p:nvSpPr>
        <p:spPr>
          <a:xfrm>
            <a:off x="6911512" y="2365160"/>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50" name="Google Shape;550;p65"/>
          <p:cNvSpPr/>
          <p:nvPr>
            <p:ph idx="16" type="pic"/>
          </p:nvPr>
        </p:nvSpPr>
        <p:spPr>
          <a:xfrm>
            <a:off x="431540"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51" name="Google Shape;551;p65"/>
          <p:cNvSpPr txBox="1"/>
          <p:nvPr>
            <p:ph idx="17" type="body"/>
          </p:nvPr>
        </p:nvSpPr>
        <p:spPr>
          <a:xfrm>
            <a:off x="1228437"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52" name="Google Shape;552;p65"/>
          <p:cNvSpPr/>
          <p:nvPr>
            <p:ph idx="18" type="pic"/>
          </p:nvPr>
        </p:nvSpPr>
        <p:spPr>
          <a:xfrm>
            <a:off x="3270244" y="3500479"/>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53" name="Google Shape;553;p65"/>
          <p:cNvSpPr txBox="1"/>
          <p:nvPr>
            <p:ph idx="19" type="body"/>
          </p:nvPr>
        </p:nvSpPr>
        <p:spPr>
          <a:xfrm>
            <a:off x="4069975"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54" name="Google Shape;554;p65"/>
          <p:cNvSpPr/>
          <p:nvPr>
            <p:ph idx="20" type="pic"/>
          </p:nvPr>
        </p:nvSpPr>
        <p:spPr>
          <a:xfrm>
            <a:off x="6108947" y="3500478"/>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55" name="Google Shape;555;p65"/>
          <p:cNvSpPr txBox="1"/>
          <p:nvPr>
            <p:ph idx="21" type="body"/>
          </p:nvPr>
        </p:nvSpPr>
        <p:spPr>
          <a:xfrm>
            <a:off x="6911512" y="3500478"/>
            <a:ext cx="1735806" cy="733806"/>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eam Subtitle">
  <p:cSld name="6 Team Subtitle">
    <p:spTree>
      <p:nvGrpSpPr>
        <p:cNvPr id="556" name="Shape 556"/>
        <p:cNvGrpSpPr/>
        <p:nvPr/>
      </p:nvGrpSpPr>
      <p:grpSpPr>
        <a:xfrm>
          <a:off x="0" y="0"/>
          <a:ext cx="0" cy="0"/>
          <a:chOff x="0" y="0"/>
          <a:chExt cx="0" cy="0"/>
        </a:xfrm>
      </p:grpSpPr>
      <p:sp>
        <p:nvSpPr>
          <p:cNvPr id="557" name="Google Shape;557;p6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8" name="Google Shape;558;p66"/>
          <p:cNvSpPr/>
          <p:nvPr>
            <p:ph idx="2" type="pic"/>
          </p:nvPr>
        </p:nvSpPr>
        <p:spPr>
          <a:xfrm>
            <a:off x="431540"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59" name="Google Shape;559;p66"/>
          <p:cNvSpPr txBox="1"/>
          <p:nvPr>
            <p:ph idx="1" type="body"/>
          </p:nvPr>
        </p:nvSpPr>
        <p:spPr>
          <a:xfrm>
            <a:off x="1228437"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60" name="Google Shape;560;p66"/>
          <p:cNvSpPr/>
          <p:nvPr>
            <p:ph idx="3" type="pic"/>
          </p:nvPr>
        </p:nvSpPr>
        <p:spPr>
          <a:xfrm>
            <a:off x="3270244"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61" name="Google Shape;561;p66"/>
          <p:cNvSpPr txBox="1"/>
          <p:nvPr>
            <p:ph idx="4" type="body"/>
          </p:nvPr>
        </p:nvSpPr>
        <p:spPr>
          <a:xfrm>
            <a:off x="4069975"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62" name="Google Shape;562;p66"/>
          <p:cNvSpPr/>
          <p:nvPr>
            <p:ph idx="5" type="pic"/>
          </p:nvPr>
        </p:nvSpPr>
        <p:spPr>
          <a:xfrm>
            <a:off x="6108947" y="1229842"/>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63" name="Google Shape;563;p66"/>
          <p:cNvSpPr txBox="1"/>
          <p:nvPr>
            <p:ph idx="6" type="body"/>
          </p:nvPr>
        </p:nvSpPr>
        <p:spPr>
          <a:xfrm>
            <a:off x="6911512"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64" name="Google Shape;564;p66"/>
          <p:cNvSpPr/>
          <p:nvPr>
            <p:ph idx="7" type="pic"/>
          </p:nvPr>
        </p:nvSpPr>
        <p:spPr>
          <a:xfrm>
            <a:off x="431540" y="291493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65" name="Google Shape;565;p66"/>
          <p:cNvSpPr txBox="1"/>
          <p:nvPr>
            <p:ph idx="8" type="body"/>
          </p:nvPr>
        </p:nvSpPr>
        <p:spPr>
          <a:xfrm>
            <a:off x="1228437"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66" name="Google Shape;566;p66"/>
          <p:cNvSpPr/>
          <p:nvPr>
            <p:ph idx="9" type="pic"/>
          </p:nvPr>
        </p:nvSpPr>
        <p:spPr>
          <a:xfrm>
            <a:off x="3270244" y="291493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67" name="Google Shape;567;p66"/>
          <p:cNvSpPr txBox="1"/>
          <p:nvPr>
            <p:ph idx="13" type="body"/>
          </p:nvPr>
        </p:nvSpPr>
        <p:spPr>
          <a:xfrm>
            <a:off x="4069975"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68" name="Google Shape;568;p66"/>
          <p:cNvSpPr/>
          <p:nvPr>
            <p:ph idx="14" type="pic"/>
          </p:nvPr>
        </p:nvSpPr>
        <p:spPr>
          <a:xfrm>
            <a:off x="6108947" y="2914932"/>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69" name="Google Shape;569;p66"/>
          <p:cNvSpPr txBox="1"/>
          <p:nvPr>
            <p:ph idx="15" type="body"/>
          </p:nvPr>
        </p:nvSpPr>
        <p:spPr>
          <a:xfrm>
            <a:off x="6911512"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70" name="Google Shape;570;p66"/>
          <p:cNvSpPr txBox="1"/>
          <p:nvPr>
            <p:ph idx="16"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eam ">
  <p:cSld name="6 Team ">
    <p:spTree>
      <p:nvGrpSpPr>
        <p:cNvPr id="571" name="Shape 571"/>
        <p:cNvGrpSpPr/>
        <p:nvPr/>
      </p:nvGrpSpPr>
      <p:grpSpPr>
        <a:xfrm>
          <a:off x="0" y="0"/>
          <a:ext cx="0" cy="0"/>
          <a:chOff x="0" y="0"/>
          <a:chExt cx="0" cy="0"/>
        </a:xfrm>
      </p:grpSpPr>
      <p:sp>
        <p:nvSpPr>
          <p:cNvPr id="572" name="Google Shape;572;p6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3" name="Google Shape;573;p67"/>
          <p:cNvSpPr/>
          <p:nvPr>
            <p:ph idx="2" type="pic"/>
          </p:nvPr>
        </p:nvSpPr>
        <p:spPr>
          <a:xfrm>
            <a:off x="431540"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74" name="Google Shape;574;p67"/>
          <p:cNvSpPr txBox="1"/>
          <p:nvPr>
            <p:ph idx="1" type="body"/>
          </p:nvPr>
        </p:nvSpPr>
        <p:spPr>
          <a:xfrm>
            <a:off x="1228437"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75" name="Google Shape;575;p67"/>
          <p:cNvSpPr/>
          <p:nvPr>
            <p:ph idx="3" type="pic"/>
          </p:nvPr>
        </p:nvSpPr>
        <p:spPr>
          <a:xfrm>
            <a:off x="3270244" y="122984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76" name="Google Shape;576;p67"/>
          <p:cNvSpPr txBox="1"/>
          <p:nvPr>
            <p:ph idx="4" type="body"/>
          </p:nvPr>
        </p:nvSpPr>
        <p:spPr>
          <a:xfrm>
            <a:off x="4069975"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77" name="Google Shape;577;p67"/>
          <p:cNvSpPr/>
          <p:nvPr>
            <p:ph idx="5" type="pic"/>
          </p:nvPr>
        </p:nvSpPr>
        <p:spPr>
          <a:xfrm>
            <a:off x="6108947" y="1229842"/>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78" name="Google Shape;578;p67"/>
          <p:cNvSpPr txBox="1"/>
          <p:nvPr>
            <p:ph idx="6" type="body"/>
          </p:nvPr>
        </p:nvSpPr>
        <p:spPr>
          <a:xfrm>
            <a:off x="6911512" y="122984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79" name="Google Shape;579;p67"/>
          <p:cNvSpPr/>
          <p:nvPr>
            <p:ph idx="7" type="pic"/>
          </p:nvPr>
        </p:nvSpPr>
        <p:spPr>
          <a:xfrm>
            <a:off x="431540" y="291493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80" name="Google Shape;580;p67"/>
          <p:cNvSpPr txBox="1"/>
          <p:nvPr>
            <p:ph idx="8" type="body"/>
          </p:nvPr>
        </p:nvSpPr>
        <p:spPr>
          <a:xfrm>
            <a:off x="1228437"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81" name="Google Shape;581;p67"/>
          <p:cNvSpPr/>
          <p:nvPr>
            <p:ph idx="9" type="pic"/>
          </p:nvPr>
        </p:nvSpPr>
        <p:spPr>
          <a:xfrm>
            <a:off x="3270244" y="2914933"/>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82" name="Google Shape;582;p67"/>
          <p:cNvSpPr txBox="1"/>
          <p:nvPr>
            <p:ph idx="13" type="body"/>
          </p:nvPr>
        </p:nvSpPr>
        <p:spPr>
          <a:xfrm>
            <a:off x="4069975"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83" name="Google Shape;583;p67"/>
          <p:cNvSpPr/>
          <p:nvPr>
            <p:ph idx="14" type="pic"/>
          </p:nvPr>
        </p:nvSpPr>
        <p:spPr>
          <a:xfrm>
            <a:off x="6108947" y="2914932"/>
            <a:ext cx="685800" cy="685800"/>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584" name="Google Shape;584;p67"/>
          <p:cNvSpPr txBox="1"/>
          <p:nvPr>
            <p:ph idx="15" type="body"/>
          </p:nvPr>
        </p:nvSpPr>
        <p:spPr>
          <a:xfrm>
            <a:off x="6911512" y="2914931"/>
            <a:ext cx="1735806"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am Subtitle">
  <p:cSld name="4 Team Subtitle">
    <p:spTree>
      <p:nvGrpSpPr>
        <p:cNvPr id="585" name="Shape 585"/>
        <p:cNvGrpSpPr/>
        <p:nvPr/>
      </p:nvGrpSpPr>
      <p:grpSpPr>
        <a:xfrm>
          <a:off x="0" y="0"/>
          <a:ext cx="0" cy="0"/>
          <a:chOff x="0" y="0"/>
          <a:chExt cx="0" cy="0"/>
        </a:xfrm>
      </p:grpSpPr>
      <p:sp>
        <p:nvSpPr>
          <p:cNvPr id="586" name="Google Shape;586;p6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7" name="Google Shape;587;p68"/>
          <p:cNvSpPr/>
          <p:nvPr>
            <p:ph idx="2" type="pic"/>
          </p:nvPr>
        </p:nvSpPr>
        <p:spPr>
          <a:xfrm>
            <a:off x="431540" y="1229843"/>
            <a:ext cx="1150616" cy="1150616"/>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88" name="Google Shape;588;p68"/>
          <p:cNvSpPr txBox="1"/>
          <p:nvPr>
            <p:ph idx="1" type="body"/>
          </p:nvPr>
        </p:nvSpPr>
        <p:spPr>
          <a:xfrm>
            <a:off x="1721531"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89" name="Google Shape;589;p68"/>
          <p:cNvSpPr/>
          <p:nvPr>
            <p:ph idx="3" type="pic"/>
          </p:nvPr>
        </p:nvSpPr>
        <p:spPr>
          <a:xfrm>
            <a:off x="4709852" y="1229843"/>
            <a:ext cx="1150615" cy="1150616"/>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90" name="Google Shape;590;p68"/>
          <p:cNvSpPr txBox="1"/>
          <p:nvPr>
            <p:ph idx="4" type="body"/>
          </p:nvPr>
        </p:nvSpPr>
        <p:spPr>
          <a:xfrm>
            <a:off x="6002677"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91" name="Google Shape;591;p68"/>
          <p:cNvSpPr/>
          <p:nvPr>
            <p:ph idx="5" type="pic"/>
          </p:nvPr>
        </p:nvSpPr>
        <p:spPr>
          <a:xfrm>
            <a:off x="431540" y="2914933"/>
            <a:ext cx="1150616" cy="1150615"/>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92" name="Google Shape;592;p68"/>
          <p:cNvSpPr txBox="1"/>
          <p:nvPr>
            <p:ph idx="6" type="body"/>
          </p:nvPr>
        </p:nvSpPr>
        <p:spPr>
          <a:xfrm>
            <a:off x="1721531"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93" name="Google Shape;593;p68"/>
          <p:cNvSpPr/>
          <p:nvPr>
            <p:ph idx="7" type="pic"/>
          </p:nvPr>
        </p:nvSpPr>
        <p:spPr>
          <a:xfrm>
            <a:off x="4709852" y="2914933"/>
            <a:ext cx="1150615" cy="1150615"/>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594" name="Google Shape;594;p68"/>
          <p:cNvSpPr txBox="1"/>
          <p:nvPr>
            <p:ph idx="8" type="body"/>
          </p:nvPr>
        </p:nvSpPr>
        <p:spPr>
          <a:xfrm>
            <a:off x="6002677"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95" name="Google Shape;595;p68"/>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 Team Subtitle">
  <p:cSld name="1_4 Team Subtitle">
    <p:spTree>
      <p:nvGrpSpPr>
        <p:cNvPr id="596" name="Shape 596"/>
        <p:cNvGrpSpPr/>
        <p:nvPr/>
      </p:nvGrpSpPr>
      <p:grpSpPr>
        <a:xfrm>
          <a:off x="0" y="0"/>
          <a:ext cx="0" cy="0"/>
          <a:chOff x="0" y="0"/>
          <a:chExt cx="0" cy="0"/>
        </a:xfrm>
      </p:grpSpPr>
      <p:sp>
        <p:nvSpPr>
          <p:cNvPr id="597" name="Google Shape;597;p6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8" name="Google Shape;598;p69"/>
          <p:cNvSpPr/>
          <p:nvPr>
            <p:ph idx="2" type="pic"/>
          </p:nvPr>
        </p:nvSpPr>
        <p:spPr>
          <a:xfrm>
            <a:off x="431540" y="1229843"/>
            <a:ext cx="1150616" cy="1150616"/>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599" name="Google Shape;599;p69"/>
          <p:cNvSpPr txBox="1"/>
          <p:nvPr>
            <p:ph idx="1" type="body"/>
          </p:nvPr>
        </p:nvSpPr>
        <p:spPr>
          <a:xfrm>
            <a:off x="1721531"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00" name="Google Shape;600;p69"/>
          <p:cNvSpPr/>
          <p:nvPr>
            <p:ph idx="3" type="pic"/>
          </p:nvPr>
        </p:nvSpPr>
        <p:spPr>
          <a:xfrm>
            <a:off x="4709852" y="1229843"/>
            <a:ext cx="1150615" cy="1150616"/>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601" name="Google Shape;601;p69"/>
          <p:cNvSpPr txBox="1"/>
          <p:nvPr>
            <p:ph idx="4" type="body"/>
          </p:nvPr>
        </p:nvSpPr>
        <p:spPr>
          <a:xfrm>
            <a:off x="6002677" y="122984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02" name="Google Shape;602;p69"/>
          <p:cNvSpPr/>
          <p:nvPr>
            <p:ph idx="5" type="pic"/>
          </p:nvPr>
        </p:nvSpPr>
        <p:spPr>
          <a:xfrm>
            <a:off x="431540" y="2914933"/>
            <a:ext cx="1150616" cy="1150615"/>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603" name="Google Shape;603;p69"/>
          <p:cNvSpPr txBox="1"/>
          <p:nvPr>
            <p:ph idx="6" type="body"/>
          </p:nvPr>
        </p:nvSpPr>
        <p:spPr>
          <a:xfrm>
            <a:off x="1721531"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04" name="Google Shape;604;p69"/>
          <p:cNvSpPr/>
          <p:nvPr>
            <p:ph idx="7" type="pic"/>
          </p:nvPr>
        </p:nvSpPr>
        <p:spPr>
          <a:xfrm>
            <a:off x="4709852" y="2914933"/>
            <a:ext cx="1150615" cy="1150615"/>
          </a:xfrm>
          <a:prstGeom prst="rect">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605" name="Google Shape;605;p69"/>
          <p:cNvSpPr txBox="1"/>
          <p:nvPr>
            <p:ph idx="8" type="body"/>
          </p:nvPr>
        </p:nvSpPr>
        <p:spPr>
          <a:xfrm>
            <a:off x="6002677" y="2914931"/>
            <a:ext cx="2669009" cy="1456681"/>
          </a:xfrm>
          <a:prstGeom prst="rect">
            <a:avLst/>
          </a:prstGeom>
          <a:noFill/>
          <a:ln>
            <a:noFill/>
          </a:ln>
        </p:spPr>
        <p:txBody>
          <a:bodyPr anchorCtr="0" anchor="t" bIns="0" lIns="0" spcFirstLastPara="1" rIns="0" wrap="square" tIns="0">
            <a:normAutofit/>
          </a:bodyPr>
          <a:lstStyle>
            <a:lvl1pPr indent="-228600" lvl="0" marL="457200" algn="l">
              <a:lnSpc>
                <a:spcPct val="80000"/>
              </a:lnSpc>
              <a:spcBef>
                <a:spcPts val="200"/>
              </a:spcBef>
              <a:spcAft>
                <a:spcPts val="0"/>
              </a:spcAft>
              <a:buSzPts val="1100"/>
              <a:buNone/>
              <a:defRPr sz="1100">
                <a:latin typeface="Arial"/>
                <a:ea typeface="Arial"/>
                <a:cs typeface="Arial"/>
                <a:sym typeface="Arial"/>
              </a:defRPr>
            </a:lvl1pPr>
            <a:lvl2pPr indent="-228600" lvl="1" marL="914400" algn="l">
              <a:lnSpc>
                <a:spcPct val="90000"/>
              </a:lnSpc>
              <a:spcBef>
                <a:spcPts val="0"/>
              </a:spcBef>
              <a:spcAft>
                <a:spcPts val="0"/>
              </a:spcAft>
              <a:buSzPts val="900"/>
              <a:buFont typeface="Arial"/>
              <a:buNone/>
              <a:defRPr i="1" sz="900"/>
            </a:lvl2pPr>
            <a:lvl3pPr indent="-228600" lvl="2" marL="1371600" algn="l">
              <a:lnSpc>
                <a:spcPct val="100000"/>
              </a:lnSpc>
              <a:spcBef>
                <a:spcPts val="600"/>
              </a:spcBef>
              <a:spcAft>
                <a:spcPts val="0"/>
              </a:spcAft>
              <a:buSzPts val="900"/>
              <a:buNone/>
              <a:defRPr sz="9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eam Subtitle">
  <p:cSld name="3 Team Subtitle">
    <p:spTree>
      <p:nvGrpSpPr>
        <p:cNvPr id="606" name="Shape 606"/>
        <p:cNvGrpSpPr/>
        <p:nvPr/>
      </p:nvGrpSpPr>
      <p:grpSpPr>
        <a:xfrm>
          <a:off x="0" y="0"/>
          <a:ext cx="0" cy="0"/>
          <a:chOff x="0" y="0"/>
          <a:chExt cx="0" cy="0"/>
        </a:xfrm>
      </p:grpSpPr>
      <p:sp>
        <p:nvSpPr>
          <p:cNvPr id="607" name="Google Shape;607;p7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8" name="Google Shape;608;p70"/>
          <p:cNvSpPr/>
          <p:nvPr>
            <p:ph idx="2" type="pic"/>
          </p:nvPr>
        </p:nvSpPr>
        <p:spPr>
          <a:xfrm>
            <a:off x="1173169"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609" name="Google Shape;609;p70"/>
          <p:cNvSpPr txBox="1"/>
          <p:nvPr>
            <p:ph idx="1" type="body"/>
          </p:nvPr>
        </p:nvSpPr>
        <p:spPr>
          <a:xfrm>
            <a:off x="431540"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10" name="Google Shape;610;p70"/>
          <p:cNvSpPr/>
          <p:nvPr>
            <p:ph idx="3" type="pic"/>
          </p:nvPr>
        </p:nvSpPr>
        <p:spPr>
          <a:xfrm>
            <a:off x="4011872"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611" name="Google Shape;611;p70"/>
          <p:cNvSpPr txBox="1"/>
          <p:nvPr>
            <p:ph idx="4" type="body"/>
          </p:nvPr>
        </p:nvSpPr>
        <p:spPr>
          <a:xfrm>
            <a:off x="3270244"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12" name="Google Shape;612;p70"/>
          <p:cNvSpPr/>
          <p:nvPr>
            <p:ph idx="5" type="pic"/>
          </p:nvPr>
        </p:nvSpPr>
        <p:spPr>
          <a:xfrm>
            <a:off x="6850575" y="1229842"/>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613" name="Google Shape;613;p70"/>
          <p:cNvSpPr txBox="1"/>
          <p:nvPr>
            <p:ph idx="6" type="body"/>
          </p:nvPr>
        </p:nvSpPr>
        <p:spPr>
          <a:xfrm>
            <a:off x="6108947"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14" name="Google Shape;614;p70"/>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eam 2">
  <p:cSld name="3 Team 2">
    <p:spTree>
      <p:nvGrpSpPr>
        <p:cNvPr id="615" name="Shape 615"/>
        <p:cNvGrpSpPr/>
        <p:nvPr/>
      </p:nvGrpSpPr>
      <p:grpSpPr>
        <a:xfrm>
          <a:off x="0" y="0"/>
          <a:ext cx="0" cy="0"/>
          <a:chOff x="0" y="0"/>
          <a:chExt cx="0" cy="0"/>
        </a:xfrm>
      </p:grpSpPr>
      <p:sp>
        <p:nvSpPr>
          <p:cNvPr id="616" name="Google Shape;616;p7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7" name="Google Shape;617;p71"/>
          <p:cNvSpPr/>
          <p:nvPr>
            <p:ph idx="2" type="pic"/>
          </p:nvPr>
        </p:nvSpPr>
        <p:spPr>
          <a:xfrm>
            <a:off x="1173169"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618" name="Google Shape;618;p71"/>
          <p:cNvSpPr txBox="1"/>
          <p:nvPr>
            <p:ph idx="1" type="body"/>
          </p:nvPr>
        </p:nvSpPr>
        <p:spPr>
          <a:xfrm>
            <a:off x="431540"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19" name="Google Shape;619;p71"/>
          <p:cNvSpPr/>
          <p:nvPr>
            <p:ph idx="3" type="pic"/>
          </p:nvPr>
        </p:nvSpPr>
        <p:spPr>
          <a:xfrm>
            <a:off x="4011872"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620" name="Google Shape;620;p71"/>
          <p:cNvSpPr txBox="1"/>
          <p:nvPr>
            <p:ph idx="4" type="body"/>
          </p:nvPr>
        </p:nvSpPr>
        <p:spPr>
          <a:xfrm>
            <a:off x="3270244"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21" name="Google Shape;621;p71"/>
          <p:cNvSpPr/>
          <p:nvPr>
            <p:ph idx="5" type="pic"/>
          </p:nvPr>
        </p:nvSpPr>
        <p:spPr>
          <a:xfrm>
            <a:off x="6850575" y="1229842"/>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622" name="Google Shape;622;p71"/>
          <p:cNvSpPr txBox="1"/>
          <p:nvPr>
            <p:ph idx="6" type="body"/>
          </p:nvPr>
        </p:nvSpPr>
        <p:spPr>
          <a:xfrm>
            <a:off x="6108947" y="2442744"/>
            <a:ext cx="2532703"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am Subtitle 2">
  <p:cSld name="4 Team Subtitle 2">
    <p:spTree>
      <p:nvGrpSpPr>
        <p:cNvPr id="623" name="Shape 623"/>
        <p:cNvGrpSpPr/>
        <p:nvPr/>
      </p:nvGrpSpPr>
      <p:grpSpPr>
        <a:xfrm>
          <a:off x="0" y="0"/>
          <a:ext cx="0" cy="0"/>
          <a:chOff x="0" y="0"/>
          <a:chExt cx="0" cy="0"/>
        </a:xfrm>
      </p:grpSpPr>
      <p:sp>
        <p:nvSpPr>
          <p:cNvPr id="624" name="Google Shape;624;p7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5" name="Google Shape;625;p72"/>
          <p:cNvSpPr/>
          <p:nvPr>
            <p:ph idx="2" type="pic"/>
          </p:nvPr>
        </p:nvSpPr>
        <p:spPr>
          <a:xfrm>
            <a:off x="916201"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626" name="Google Shape;626;p72"/>
          <p:cNvSpPr txBox="1"/>
          <p:nvPr>
            <p:ph idx="1" type="body"/>
          </p:nvPr>
        </p:nvSpPr>
        <p:spPr>
          <a:xfrm>
            <a:off x="539440"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27" name="Google Shape;627;p72"/>
          <p:cNvSpPr/>
          <p:nvPr>
            <p:ph idx="3" type="pic"/>
          </p:nvPr>
        </p:nvSpPr>
        <p:spPr>
          <a:xfrm>
            <a:off x="3019098"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628" name="Google Shape;628;p72"/>
          <p:cNvSpPr txBox="1"/>
          <p:nvPr>
            <p:ph idx="4" type="body"/>
          </p:nvPr>
        </p:nvSpPr>
        <p:spPr>
          <a:xfrm>
            <a:off x="2642337"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29" name="Google Shape;629;p72"/>
          <p:cNvSpPr/>
          <p:nvPr>
            <p:ph idx="5" type="pic"/>
          </p:nvPr>
        </p:nvSpPr>
        <p:spPr>
          <a:xfrm>
            <a:off x="5121994"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630" name="Google Shape;630;p72"/>
          <p:cNvSpPr txBox="1"/>
          <p:nvPr>
            <p:ph idx="6" type="body"/>
          </p:nvPr>
        </p:nvSpPr>
        <p:spPr>
          <a:xfrm>
            <a:off x="4745234"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31" name="Google Shape;631;p72"/>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32" name="Google Shape;632;p72"/>
          <p:cNvSpPr/>
          <p:nvPr>
            <p:ph idx="8" type="pic"/>
          </p:nvPr>
        </p:nvSpPr>
        <p:spPr>
          <a:xfrm>
            <a:off x="7224892" y="1229842"/>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sp>
      <p:sp>
        <p:nvSpPr>
          <p:cNvPr id="633" name="Google Shape;633;p72"/>
          <p:cNvSpPr txBox="1"/>
          <p:nvPr>
            <p:ph idx="9" type="body"/>
          </p:nvPr>
        </p:nvSpPr>
        <p:spPr>
          <a:xfrm>
            <a:off x="6848131"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eam 2">
  <p:cSld name="4 Team 2">
    <p:spTree>
      <p:nvGrpSpPr>
        <p:cNvPr id="634" name="Shape 634"/>
        <p:cNvGrpSpPr/>
        <p:nvPr/>
      </p:nvGrpSpPr>
      <p:grpSpPr>
        <a:xfrm>
          <a:off x="0" y="0"/>
          <a:ext cx="0" cy="0"/>
          <a:chOff x="0" y="0"/>
          <a:chExt cx="0" cy="0"/>
        </a:xfrm>
      </p:grpSpPr>
      <p:sp>
        <p:nvSpPr>
          <p:cNvPr id="635" name="Google Shape;635;p7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6" name="Google Shape;636;p73"/>
          <p:cNvSpPr/>
          <p:nvPr>
            <p:ph idx="2" type="pic"/>
          </p:nvPr>
        </p:nvSpPr>
        <p:spPr>
          <a:xfrm>
            <a:off x="916201"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1"/>
            </a:outerShdw>
          </a:effectLst>
        </p:spPr>
      </p:sp>
      <p:sp>
        <p:nvSpPr>
          <p:cNvPr id="637" name="Google Shape;637;p73"/>
          <p:cNvSpPr txBox="1"/>
          <p:nvPr>
            <p:ph idx="1" type="body"/>
          </p:nvPr>
        </p:nvSpPr>
        <p:spPr>
          <a:xfrm>
            <a:off x="539440"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38" name="Google Shape;638;p73"/>
          <p:cNvSpPr/>
          <p:nvPr>
            <p:ph idx="3" type="pic"/>
          </p:nvPr>
        </p:nvSpPr>
        <p:spPr>
          <a:xfrm>
            <a:off x="3019098"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3"/>
            </a:outerShdw>
          </a:effectLst>
        </p:spPr>
      </p:sp>
      <p:sp>
        <p:nvSpPr>
          <p:cNvPr id="639" name="Google Shape;639;p73"/>
          <p:cNvSpPr txBox="1"/>
          <p:nvPr>
            <p:ph idx="4" type="body"/>
          </p:nvPr>
        </p:nvSpPr>
        <p:spPr>
          <a:xfrm>
            <a:off x="2642337"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40" name="Google Shape;640;p73"/>
          <p:cNvSpPr/>
          <p:nvPr>
            <p:ph idx="5" type="pic"/>
          </p:nvPr>
        </p:nvSpPr>
        <p:spPr>
          <a:xfrm>
            <a:off x="5121994" y="1229843"/>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accent5"/>
            </a:outerShdw>
          </a:effectLst>
        </p:spPr>
      </p:sp>
      <p:sp>
        <p:nvSpPr>
          <p:cNvPr id="641" name="Google Shape;641;p73"/>
          <p:cNvSpPr txBox="1"/>
          <p:nvPr>
            <p:ph idx="6" type="body"/>
          </p:nvPr>
        </p:nvSpPr>
        <p:spPr>
          <a:xfrm>
            <a:off x="4745234"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42" name="Google Shape;642;p73"/>
          <p:cNvSpPr/>
          <p:nvPr>
            <p:ph idx="7" type="pic"/>
          </p:nvPr>
        </p:nvSpPr>
        <p:spPr>
          <a:xfrm>
            <a:off x="7224892" y="1229842"/>
            <a:ext cx="1049445" cy="1049445"/>
          </a:xfrm>
          <a:prstGeom prst="ellipse">
            <a:avLst/>
          </a:prstGeom>
          <a:solidFill>
            <a:srgbClr val="F2F2F2"/>
          </a:solidFill>
          <a:ln cap="flat" cmpd="sng" w="9525">
            <a:solidFill>
              <a:srgbClr val="7F7F7F">
                <a:alpha val="40000"/>
              </a:srgbClr>
            </a:solidFill>
            <a:prstDash val="solid"/>
            <a:round/>
            <a:headEnd len="sm" w="sm" type="none"/>
            <a:tailEnd len="sm" w="sm" type="none"/>
          </a:ln>
          <a:effectLst>
            <a:outerShdw rotWithShape="0" algn="t" dir="5400000" dist="25400">
              <a:schemeClr val="dk2"/>
            </a:outerShdw>
          </a:effectLst>
        </p:spPr>
      </p:sp>
      <p:sp>
        <p:nvSpPr>
          <p:cNvPr id="643" name="Google Shape;643;p73"/>
          <p:cNvSpPr txBox="1"/>
          <p:nvPr>
            <p:ph idx="8" type="body"/>
          </p:nvPr>
        </p:nvSpPr>
        <p:spPr>
          <a:xfrm>
            <a:off x="6848131" y="2442744"/>
            <a:ext cx="1802967" cy="1802414"/>
          </a:xfrm>
          <a:prstGeom prst="rect">
            <a:avLst/>
          </a:prstGeom>
          <a:noFill/>
          <a:ln>
            <a:noFill/>
          </a:ln>
        </p:spPr>
        <p:txBody>
          <a:bodyPr anchorCtr="0" anchor="t" bIns="0" lIns="0" spcFirstLastPara="1" rIns="0" wrap="square" tIns="0">
            <a:normAutofit/>
          </a:bodyPr>
          <a:lstStyle>
            <a:lvl1pPr indent="-228600" lvl="0" marL="457200" algn="ctr">
              <a:lnSpc>
                <a:spcPct val="80000"/>
              </a:lnSpc>
              <a:spcBef>
                <a:spcPts val="300"/>
              </a:spcBef>
              <a:spcAft>
                <a:spcPts val="0"/>
              </a:spcAft>
              <a:buSzPts val="1500"/>
              <a:buNone/>
              <a:defRPr sz="1500">
                <a:latin typeface="Arial"/>
                <a:ea typeface="Arial"/>
                <a:cs typeface="Arial"/>
                <a:sym typeface="Arial"/>
              </a:defRPr>
            </a:lvl1pPr>
            <a:lvl2pPr indent="-228600" lvl="1" marL="914400" algn="ctr">
              <a:lnSpc>
                <a:spcPct val="90000"/>
              </a:lnSpc>
              <a:spcBef>
                <a:spcPts val="0"/>
              </a:spcBef>
              <a:spcAft>
                <a:spcPts val="0"/>
              </a:spcAft>
              <a:buSzPts val="1100"/>
              <a:buFont typeface="Arial"/>
              <a:buNone/>
              <a:defRPr i="1" sz="1100"/>
            </a:lvl2pPr>
            <a:lvl3pPr indent="-228600" lvl="2" marL="1371600" algn="ctr">
              <a:lnSpc>
                <a:spcPct val="100000"/>
              </a:lnSpc>
              <a:spcBef>
                <a:spcPts val="600"/>
              </a:spcBef>
              <a:spcAft>
                <a:spcPts val="0"/>
              </a:spcAft>
              <a:buSzPts val="1100"/>
              <a:buNone/>
              <a:defRPr sz="1100"/>
            </a:lvl3pPr>
            <a:lvl4pPr indent="-285750" lvl="3" marL="1828800" algn="l">
              <a:lnSpc>
                <a:spcPct val="100000"/>
              </a:lnSpc>
              <a:spcBef>
                <a:spcPts val="200"/>
              </a:spcBef>
              <a:spcAft>
                <a:spcPts val="0"/>
              </a:spcAft>
              <a:buSzPts val="900"/>
              <a:buChar char="–"/>
              <a:defRPr sz="900"/>
            </a:lvl4pPr>
            <a:lvl5pPr indent="-285750" lvl="4" marL="2286000" algn="l">
              <a:lnSpc>
                <a:spcPct val="100000"/>
              </a:lnSpc>
              <a:spcBef>
                <a:spcPts val="200"/>
              </a:spcBef>
              <a:spcAft>
                <a:spcPts val="0"/>
              </a:spcAft>
              <a:buSzPts val="900"/>
              <a:buChar char="»"/>
              <a:defRPr sz="9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Only">
  <p:cSld name="33_Title Only">
    <p:spTree>
      <p:nvGrpSpPr>
        <p:cNvPr id="644" name="Shape 644"/>
        <p:cNvGrpSpPr/>
        <p:nvPr/>
      </p:nvGrpSpPr>
      <p:grpSpPr>
        <a:xfrm>
          <a:off x="0" y="0"/>
          <a:ext cx="0" cy="0"/>
          <a:chOff x="0" y="0"/>
          <a:chExt cx="0" cy="0"/>
        </a:xfrm>
      </p:grpSpPr>
      <p:sp>
        <p:nvSpPr>
          <p:cNvPr id="645" name="Google Shape;645;p7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6" name="Google Shape;646;p74"/>
          <p:cNvSpPr/>
          <p:nvPr>
            <p:ph idx="2" type="pic"/>
          </p:nvPr>
        </p:nvSpPr>
        <p:spPr>
          <a:xfrm>
            <a:off x="685801" y="951569"/>
            <a:ext cx="1764195" cy="2651760"/>
          </a:xfrm>
          <a:prstGeom prst="rect">
            <a:avLst/>
          </a:prstGeom>
          <a:solidFill>
            <a:srgbClr val="F2F2F2"/>
          </a:solidFill>
          <a:ln>
            <a:noFill/>
          </a:ln>
        </p:spPr>
      </p:sp>
      <p:sp>
        <p:nvSpPr>
          <p:cNvPr id="647" name="Google Shape;647;p74"/>
          <p:cNvSpPr/>
          <p:nvPr>
            <p:ph idx="3" type="pic"/>
          </p:nvPr>
        </p:nvSpPr>
        <p:spPr>
          <a:xfrm>
            <a:off x="4693478" y="951569"/>
            <a:ext cx="1764195" cy="2651760"/>
          </a:xfrm>
          <a:prstGeom prst="rect">
            <a:avLst/>
          </a:prstGeom>
          <a:solidFill>
            <a:srgbClr val="F2F2F2"/>
          </a:solidFill>
          <a:ln>
            <a:noFill/>
          </a:ln>
        </p:spPr>
      </p:sp>
      <p:sp>
        <p:nvSpPr>
          <p:cNvPr id="648" name="Google Shape;648;p74"/>
          <p:cNvSpPr txBox="1"/>
          <p:nvPr>
            <p:ph idx="1" type="body"/>
          </p:nvPr>
        </p:nvSpPr>
        <p:spPr>
          <a:xfrm>
            <a:off x="2600781" y="951569"/>
            <a:ext cx="1859858" cy="26517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b="1" sz="1100">
                <a:solidFill>
                  <a:schemeClr val="accent1"/>
                </a:solidFill>
                <a:latin typeface="Arial"/>
                <a:ea typeface="Arial"/>
                <a:cs typeface="Arial"/>
                <a:sym typeface="Arial"/>
              </a:defRPr>
            </a:lvl1pPr>
            <a:lvl2pPr indent="-228600" lvl="1" marL="914400" algn="l">
              <a:lnSpc>
                <a:spcPct val="100000"/>
              </a:lnSpc>
              <a:spcBef>
                <a:spcPts val="200"/>
              </a:spcBef>
              <a:spcAft>
                <a:spcPts val="0"/>
              </a:spcAft>
              <a:buSzPts val="1100"/>
              <a:buFont typeface="Arial"/>
              <a:buNone/>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49" name="Google Shape;649;p74"/>
          <p:cNvSpPr txBox="1"/>
          <p:nvPr>
            <p:ph idx="4" type="body"/>
          </p:nvPr>
        </p:nvSpPr>
        <p:spPr>
          <a:xfrm>
            <a:off x="6598342" y="951569"/>
            <a:ext cx="1859858" cy="265176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b="1" sz="1100">
                <a:solidFill>
                  <a:schemeClr val="accent1"/>
                </a:solidFill>
                <a:latin typeface="Arial"/>
                <a:ea typeface="Arial"/>
                <a:cs typeface="Arial"/>
                <a:sym typeface="Arial"/>
              </a:defRPr>
            </a:lvl1pPr>
            <a:lvl2pPr indent="-228600" lvl="1" marL="914400" algn="l">
              <a:lnSpc>
                <a:spcPct val="100000"/>
              </a:lnSpc>
              <a:spcBef>
                <a:spcPts val="200"/>
              </a:spcBef>
              <a:spcAft>
                <a:spcPts val="0"/>
              </a:spcAft>
              <a:buSzPts val="1100"/>
              <a:buFont typeface="Arial"/>
              <a:buNone/>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50" name="Google Shape;650;p74"/>
          <p:cNvSpPr txBox="1"/>
          <p:nvPr>
            <p:ph idx="5" type="body"/>
          </p:nvPr>
        </p:nvSpPr>
        <p:spPr>
          <a:xfrm>
            <a:off x="685800" y="3735424"/>
            <a:ext cx="3774839"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51" name="Google Shape;651;p74"/>
          <p:cNvSpPr txBox="1"/>
          <p:nvPr>
            <p:ph idx="6" type="body"/>
          </p:nvPr>
        </p:nvSpPr>
        <p:spPr>
          <a:xfrm>
            <a:off x="4693478" y="3735424"/>
            <a:ext cx="376472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bg>
      <p:bgPr>
        <a:solidFill>
          <a:schemeClr val="accent5"/>
        </a:solidFill>
      </p:bgPr>
    </p:bg>
    <p:spTree>
      <p:nvGrpSpPr>
        <p:cNvPr id="652" name="Shape 652"/>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showMasterSp="0">
  <p:cSld name="8_Title Slide">
    <p:bg>
      <p:bgPr>
        <a:solidFill>
          <a:schemeClr val="lt2"/>
        </a:solidFill>
      </p:bgPr>
    </p:bg>
    <p:spTree>
      <p:nvGrpSpPr>
        <p:cNvPr id="653" name="Shape 653"/>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654" name="Shape 654"/>
        <p:cNvGrpSpPr/>
        <p:nvPr/>
      </p:nvGrpSpPr>
      <p:grpSpPr>
        <a:xfrm>
          <a:off x="0" y="0"/>
          <a:ext cx="0" cy="0"/>
          <a:chOff x="0" y="0"/>
          <a:chExt cx="0" cy="0"/>
        </a:xfrm>
      </p:grpSpPr>
      <p:sp>
        <p:nvSpPr>
          <p:cNvPr id="655" name="Google Shape;655;p7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6" name="Google Shape;656;p77"/>
          <p:cNvSpPr txBox="1"/>
          <p:nvPr>
            <p:ph idx="1" type="body"/>
          </p:nvPr>
        </p:nvSpPr>
        <p:spPr>
          <a:xfrm>
            <a:off x="685800" y="914400"/>
            <a:ext cx="7772400" cy="34706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900"/>
              </a:spcBef>
              <a:spcAft>
                <a:spcPts val="0"/>
              </a:spcAft>
              <a:buSzPts val="1500"/>
              <a:buChar char="•"/>
              <a:defRPr/>
            </a:lvl1pPr>
            <a:lvl2pPr indent="-304800" lvl="1" marL="914400" algn="l">
              <a:lnSpc>
                <a:spcPct val="100000"/>
              </a:lnSpc>
              <a:spcBef>
                <a:spcPts val="900"/>
              </a:spcBef>
              <a:spcAft>
                <a:spcPts val="0"/>
              </a:spcAft>
              <a:buSzPts val="1200"/>
              <a:buChar char="–"/>
              <a:defRPr/>
            </a:lvl2pPr>
            <a:lvl3pPr indent="-304800" lvl="2" marL="1371600" algn="l">
              <a:lnSpc>
                <a:spcPct val="100000"/>
              </a:lnSpc>
              <a:spcBef>
                <a:spcPts val="900"/>
              </a:spcBef>
              <a:spcAft>
                <a:spcPts val="0"/>
              </a:spcAft>
              <a:buSzPts val="1200"/>
              <a:buChar char="•"/>
              <a:defRPr/>
            </a:lvl3pPr>
            <a:lvl4pPr indent="-304800" lvl="3" marL="1828800" algn="l">
              <a:lnSpc>
                <a:spcPct val="100000"/>
              </a:lnSpc>
              <a:spcBef>
                <a:spcPts val="900"/>
              </a:spcBef>
              <a:spcAft>
                <a:spcPts val="0"/>
              </a:spcAft>
              <a:buSzPts val="1200"/>
              <a:buChar char="–"/>
              <a:defRPr/>
            </a:lvl4pPr>
            <a:lvl5pPr indent="-304800" lvl="4" marL="2286000" algn="l">
              <a:lnSpc>
                <a:spcPct val="100000"/>
              </a:lnSpc>
              <a:spcBef>
                <a:spcPts val="900"/>
              </a:spcBef>
              <a:spcAft>
                <a:spcPts val="0"/>
              </a:spcAft>
              <a:buSzPts val="12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ubtitle and Content">
  <p:cSld name="2_Title Subtitle and Content">
    <p:spTree>
      <p:nvGrpSpPr>
        <p:cNvPr id="657" name="Shape 657"/>
        <p:cNvGrpSpPr/>
        <p:nvPr/>
      </p:nvGrpSpPr>
      <p:grpSpPr>
        <a:xfrm>
          <a:off x="0" y="0"/>
          <a:ext cx="0" cy="0"/>
          <a:chOff x="0" y="0"/>
          <a:chExt cx="0" cy="0"/>
        </a:xfrm>
      </p:grpSpPr>
      <p:sp>
        <p:nvSpPr>
          <p:cNvPr id="658" name="Google Shape;658;p7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9" name="Google Shape;659;p78"/>
          <p:cNvSpPr txBox="1"/>
          <p:nvPr>
            <p:ph idx="1" type="body"/>
          </p:nvPr>
        </p:nvSpPr>
        <p:spPr>
          <a:xfrm>
            <a:off x="685800" y="1089315"/>
            <a:ext cx="7772400" cy="34706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900"/>
              </a:spcBef>
              <a:spcAft>
                <a:spcPts val="0"/>
              </a:spcAft>
              <a:buSzPts val="1500"/>
              <a:buChar char="•"/>
              <a:defRPr/>
            </a:lvl1pPr>
            <a:lvl2pPr indent="-304800" lvl="1" marL="914400" algn="l">
              <a:lnSpc>
                <a:spcPct val="100000"/>
              </a:lnSpc>
              <a:spcBef>
                <a:spcPts val="900"/>
              </a:spcBef>
              <a:spcAft>
                <a:spcPts val="0"/>
              </a:spcAft>
              <a:buSzPts val="1200"/>
              <a:buChar char="–"/>
              <a:defRPr/>
            </a:lvl2pPr>
            <a:lvl3pPr indent="-304800" lvl="2" marL="1371600" algn="l">
              <a:lnSpc>
                <a:spcPct val="100000"/>
              </a:lnSpc>
              <a:spcBef>
                <a:spcPts val="900"/>
              </a:spcBef>
              <a:spcAft>
                <a:spcPts val="0"/>
              </a:spcAft>
              <a:buSzPts val="1200"/>
              <a:buChar char="•"/>
              <a:defRPr/>
            </a:lvl3pPr>
            <a:lvl4pPr indent="-304800" lvl="3" marL="1828800" algn="l">
              <a:lnSpc>
                <a:spcPct val="100000"/>
              </a:lnSpc>
              <a:spcBef>
                <a:spcPts val="900"/>
              </a:spcBef>
              <a:spcAft>
                <a:spcPts val="0"/>
              </a:spcAft>
              <a:buSzPts val="1200"/>
              <a:buChar char="–"/>
              <a:defRPr/>
            </a:lvl4pPr>
            <a:lvl5pPr indent="-304800" lvl="4" marL="2286000" algn="l">
              <a:lnSpc>
                <a:spcPct val="100000"/>
              </a:lnSpc>
              <a:spcBef>
                <a:spcPts val="900"/>
              </a:spcBef>
              <a:spcAft>
                <a:spcPts val="0"/>
              </a:spcAft>
              <a:buSzPts val="12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60" name="Google Shape;660;p78"/>
          <p:cNvSpPr txBox="1"/>
          <p:nvPr>
            <p:ph idx="2"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 text no subtitle">
  <p:cSld name="1_Two column text no subtitle">
    <p:spTree>
      <p:nvGrpSpPr>
        <p:cNvPr id="661" name="Shape 661"/>
        <p:cNvGrpSpPr/>
        <p:nvPr/>
      </p:nvGrpSpPr>
      <p:grpSpPr>
        <a:xfrm>
          <a:off x="0" y="0"/>
          <a:ext cx="0" cy="0"/>
          <a:chOff x="0" y="0"/>
          <a:chExt cx="0" cy="0"/>
        </a:xfrm>
      </p:grpSpPr>
      <p:sp>
        <p:nvSpPr>
          <p:cNvPr id="662" name="Google Shape;662;p7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3" name="Google Shape;663;p79"/>
          <p:cNvSpPr txBox="1"/>
          <p:nvPr>
            <p:ph idx="1" type="body"/>
          </p:nvPr>
        </p:nvSpPr>
        <p:spPr>
          <a:xfrm>
            <a:off x="685800" y="914400"/>
            <a:ext cx="7772400" cy="347067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SzPts val="1200"/>
              <a:buNone/>
              <a:defRPr sz="1200"/>
            </a:lvl1pPr>
            <a:lvl2pPr indent="-304800" lvl="1" marL="914400" algn="l">
              <a:lnSpc>
                <a:spcPct val="100000"/>
              </a:lnSpc>
              <a:spcBef>
                <a:spcPts val="900"/>
              </a:spcBef>
              <a:spcAft>
                <a:spcPts val="0"/>
              </a:spcAft>
              <a:buSzPts val="1200"/>
              <a:buFont typeface="Arial"/>
              <a:buChar char="•"/>
              <a:defRPr sz="1200"/>
            </a:lvl2pPr>
            <a:lvl3pPr indent="-304800" lvl="2" marL="1371600" algn="l">
              <a:lnSpc>
                <a:spcPct val="100000"/>
              </a:lnSpc>
              <a:spcBef>
                <a:spcPts val="900"/>
              </a:spcBef>
              <a:spcAft>
                <a:spcPts val="0"/>
              </a:spcAft>
              <a:buSzPts val="1200"/>
              <a:buFont typeface="Arial"/>
              <a:buChar char="–"/>
              <a:defRPr sz="1200"/>
            </a:lvl3pPr>
            <a:lvl4pPr indent="-304800" lvl="3" marL="1828800" algn="l">
              <a:lnSpc>
                <a:spcPct val="100000"/>
              </a:lnSpc>
              <a:spcBef>
                <a:spcPts val="900"/>
              </a:spcBef>
              <a:spcAft>
                <a:spcPts val="0"/>
              </a:spcAft>
              <a:buSzPts val="1200"/>
              <a:buFont typeface="Arial"/>
              <a:buChar char="•"/>
              <a:defRPr sz="1200"/>
            </a:lvl4pPr>
            <a:lvl5pPr indent="-304800" lvl="4" marL="2286000" algn="l">
              <a:lnSpc>
                <a:spcPct val="100000"/>
              </a:lnSpc>
              <a:spcBef>
                <a:spcPts val="900"/>
              </a:spcBef>
              <a:spcAft>
                <a:spcPts val="0"/>
              </a:spcAft>
              <a:buSzPts val="1200"/>
              <a:buFont typeface="Arial"/>
              <a:buChar char="–"/>
              <a:defRPr sz="12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 text with subtitle">
  <p:cSld name="1_Two column text with subtitle">
    <p:spTree>
      <p:nvGrpSpPr>
        <p:cNvPr id="664" name="Shape 664"/>
        <p:cNvGrpSpPr/>
        <p:nvPr/>
      </p:nvGrpSpPr>
      <p:grpSpPr>
        <a:xfrm>
          <a:off x="0" y="0"/>
          <a:ext cx="0" cy="0"/>
          <a:chOff x="0" y="0"/>
          <a:chExt cx="0" cy="0"/>
        </a:xfrm>
      </p:grpSpPr>
      <p:sp>
        <p:nvSpPr>
          <p:cNvPr id="665" name="Google Shape;665;p8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6" name="Google Shape;666;p80"/>
          <p:cNvSpPr txBox="1"/>
          <p:nvPr>
            <p:ph idx="1" type="body"/>
          </p:nvPr>
        </p:nvSpPr>
        <p:spPr>
          <a:xfrm>
            <a:off x="685800" y="1089315"/>
            <a:ext cx="7772400" cy="3470672"/>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900"/>
              </a:spcBef>
              <a:spcAft>
                <a:spcPts val="0"/>
              </a:spcAft>
              <a:buSzPts val="1200"/>
              <a:buNone/>
              <a:defRPr sz="1200"/>
            </a:lvl1pPr>
            <a:lvl2pPr indent="-304800" lvl="1" marL="914400" algn="l">
              <a:lnSpc>
                <a:spcPct val="100000"/>
              </a:lnSpc>
              <a:spcBef>
                <a:spcPts val="900"/>
              </a:spcBef>
              <a:spcAft>
                <a:spcPts val="0"/>
              </a:spcAft>
              <a:buSzPts val="1200"/>
              <a:buFont typeface="Arial"/>
              <a:buChar char="•"/>
              <a:defRPr sz="1200"/>
            </a:lvl2pPr>
            <a:lvl3pPr indent="-304800" lvl="2" marL="1371600" algn="l">
              <a:lnSpc>
                <a:spcPct val="100000"/>
              </a:lnSpc>
              <a:spcBef>
                <a:spcPts val="900"/>
              </a:spcBef>
              <a:spcAft>
                <a:spcPts val="0"/>
              </a:spcAft>
              <a:buSzPts val="1200"/>
              <a:buFont typeface="Arial"/>
              <a:buChar char="–"/>
              <a:defRPr sz="1200"/>
            </a:lvl3pPr>
            <a:lvl4pPr indent="-304800" lvl="3" marL="1828800" algn="l">
              <a:lnSpc>
                <a:spcPct val="100000"/>
              </a:lnSpc>
              <a:spcBef>
                <a:spcPts val="900"/>
              </a:spcBef>
              <a:spcAft>
                <a:spcPts val="0"/>
              </a:spcAft>
              <a:buSzPts val="1200"/>
              <a:buFont typeface="Arial"/>
              <a:buChar char="•"/>
              <a:defRPr sz="1200"/>
            </a:lvl4pPr>
            <a:lvl5pPr indent="-304800" lvl="4" marL="2286000" algn="l">
              <a:lnSpc>
                <a:spcPct val="100000"/>
              </a:lnSpc>
              <a:spcBef>
                <a:spcPts val="900"/>
              </a:spcBef>
              <a:spcAft>
                <a:spcPts val="0"/>
              </a:spcAft>
              <a:buSzPts val="1200"/>
              <a:buFont typeface="Arial"/>
              <a:buChar char="–"/>
              <a:defRPr sz="12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67" name="Google Shape;667;p80"/>
          <p:cNvSpPr txBox="1"/>
          <p:nvPr>
            <p:ph idx="2"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with Subtitle">
  <p:cSld name="1_Two Content with Subtitle">
    <p:spTree>
      <p:nvGrpSpPr>
        <p:cNvPr id="668" name="Shape 668"/>
        <p:cNvGrpSpPr/>
        <p:nvPr/>
      </p:nvGrpSpPr>
      <p:grpSpPr>
        <a:xfrm>
          <a:off x="0" y="0"/>
          <a:ext cx="0" cy="0"/>
          <a:chOff x="0" y="0"/>
          <a:chExt cx="0" cy="0"/>
        </a:xfrm>
      </p:grpSpPr>
      <p:sp>
        <p:nvSpPr>
          <p:cNvPr id="669" name="Google Shape;669;p8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0" name="Google Shape;670;p81"/>
          <p:cNvSpPr txBox="1"/>
          <p:nvPr>
            <p:ph idx="1" type="body"/>
          </p:nvPr>
        </p:nvSpPr>
        <p:spPr>
          <a:xfrm>
            <a:off x="685800" y="1089315"/>
            <a:ext cx="3810000" cy="33944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42900" lvl="5" marL="2743200" algn="l">
              <a:lnSpc>
                <a:spcPct val="100000"/>
              </a:lnSpc>
              <a:spcBef>
                <a:spcPts val="400"/>
              </a:spcBef>
              <a:spcAft>
                <a:spcPts val="0"/>
              </a:spcAft>
              <a:buClr>
                <a:schemeClr val="dk1"/>
              </a:buClr>
              <a:buSzPts val="1800"/>
              <a:buChar char="•"/>
              <a:defRPr sz="1800"/>
            </a:lvl6pPr>
            <a:lvl7pPr indent="-342900" lvl="6" marL="3200400" algn="l">
              <a:lnSpc>
                <a:spcPct val="100000"/>
              </a:lnSpc>
              <a:spcBef>
                <a:spcPts val="400"/>
              </a:spcBef>
              <a:spcAft>
                <a:spcPts val="0"/>
              </a:spcAft>
              <a:buClr>
                <a:schemeClr val="dk1"/>
              </a:buClr>
              <a:buSzPts val="1800"/>
              <a:buChar char="•"/>
              <a:defRPr sz="1800"/>
            </a:lvl7pPr>
            <a:lvl8pPr indent="-342900" lvl="7" marL="3657600" algn="l">
              <a:lnSpc>
                <a:spcPct val="100000"/>
              </a:lnSpc>
              <a:spcBef>
                <a:spcPts val="400"/>
              </a:spcBef>
              <a:spcAft>
                <a:spcPts val="0"/>
              </a:spcAft>
              <a:buClr>
                <a:schemeClr val="dk1"/>
              </a:buClr>
              <a:buSzPts val="1800"/>
              <a:buChar char="•"/>
              <a:defRPr sz="1800"/>
            </a:lvl8pPr>
            <a:lvl9pPr indent="-342900" lvl="8" marL="4114800" algn="l">
              <a:lnSpc>
                <a:spcPct val="100000"/>
              </a:lnSpc>
              <a:spcBef>
                <a:spcPts val="400"/>
              </a:spcBef>
              <a:spcAft>
                <a:spcPts val="0"/>
              </a:spcAft>
              <a:buClr>
                <a:schemeClr val="dk1"/>
              </a:buClr>
              <a:buSzPts val="1800"/>
              <a:buChar char="•"/>
              <a:defRPr sz="1800"/>
            </a:lvl9pPr>
          </a:lstStyle>
          <a:p/>
        </p:txBody>
      </p:sp>
      <p:sp>
        <p:nvSpPr>
          <p:cNvPr id="671" name="Google Shape;671;p81"/>
          <p:cNvSpPr txBox="1"/>
          <p:nvPr>
            <p:ph idx="2" type="body"/>
          </p:nvPr>
        </p:nvSpPr>
        <p:spPr>
          <a:xfrm>
            <a:off x="4648200" y="1089315"/>
            <a:ext cx="3810000" cy="3394472"/>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42900" lvl="5" marL="2743200" algn="l">
              <a:lnSpc>
                <a:spcPct val="100000"/>
              </a:lnSpc>
              <a:spcBef>
                <a:spcPts val="400"/>
              </a:spcBef>
              <a:spcAft>
                <a:spcPts val="0"/>
              </a:spcAft>
              <a:buClr>
                <a:schemeClr val="dk1"/>
              </a:buClr>
              <a:buSzPts val="1800"/>
              <a:buChar char="•"/>
              <a:defRPr sz="1800"/>
            </a:lvl6pPr>
            <a:lvl7pPr indent="-342900" lvl="6" marL="3200400" algn="l">
              <a:lnSpc>
                <a:spcPct val="100000"/>
              </a:lnSpc>
              <a:spcBef>
                <a:spcPts val="400"/>
              </a:spcBef>
              <a:spcAft>
                <a:spcPts val="0"/>
              </a:spcAft>
              <a:buClr>
                <a:schemeClr val="dk1"/>
              </a:buClr>
              <a:buSzPts val="1800"/>
              <a:buChar char="•"/>
              <a:defRPr sz="1800"/>
            </a:lvl7pPr>
            <a:lvl8pPr indent="-342900" lvl="7" marL="3657600" algn="l">
              <a:lnSpc>
                <a:spcPct val="100000"/>
              </a:lnSpc>
              <a:spcBef>
                <a:spcPts val="400"/>
              </a:spcBef>
              <a:spcAft>
                <a:spcPts val="0"/>
              </a:spcAft>
              <a:buClr>
                <a:schemeClr val="dk1"/>
              </a:buClr>
              <a:buSzPts val="1800"/>
              <a:buChar char="•"/>
              <a:defRPr sz="1800"/>
            </a:lvl8pPr>
            <a:lvl9pPr indent="-342900" lvl="8" marL="4114800" algn="l">
              <a:lnSpc>
                <a:spcPct val="100000"/>
              </a:lnSpc>
              <a:spcBef>
                <a:spcPts val="400"/>
              </a:spcBef>
              <a:spcAft>
                <a:spcPts val="0"/>
              </a:spcAft>
              <a:buClr>
                <a:schemeClr val="dk1"/>
              </a:buClr>
              <a:buSzPts val="1800"/>
              <a:buChar char="•"/>
              <a:defRPr sz="1800"/>
            </a:lvl9pPr>
          </a:lstStyle>
          <a:p/>
        </p:txBody>
      </p:sp>
      <p:sp>
        <p:nvSpPr>
          <p:cNvPr id="672" name="Google Shape;672;p81"/>
          <p:cNvSpPr txBox="1"/>
          <p:nvPr>
            <p:ph idx="3"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Subtitle">
  <p:cSld name="2_Comparison Subtitle">
    <p:spTree>
      <p:nvGrpSpPr>
        <p:cNvPr id="673" name="Shape 673"/>
        <p:cNvGrpSpPr/>
        <p:nvPr/>
      </p:nvGrpSpPr>
      <p:grpSpPr>
        <a:xfrm>
          <a:off x="0" y="0"/>
          <a:ext cx="0" cy="0"/>
          <a:chOff x="0" y="0"/>
          <a:chExt cx="0" cy="0"/>
        </a:xfrm>
      </p:grpSpPr>
      <p:sp>
        <p:nvSpPr>
          <p:cNvPr id="674" name="Google Shape;674;p8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21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5" name="Google Shape;675;p82"/>
          <p:cNvSpPr txBox="1"/>
          <p:nvPr>
            <p:ph idx="1" type="body"/>
          </p:nvPr>
        </p:nvSpPr>
        <p:spPr>
          <a:xfrm>
            <a:off x="685800" y="1096713"/>
            <a:ext cx="3811588" cy="230832"/>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SzPts val="1500"/>
              <a:buNone/>
              <a:defRPr b="1" sz="15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4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676" name="Google Shape;676;p82"/>
          <p:cNvSpPr txBox="1"/>
          <p:nvPr>
            <p:ph idx="2" type="body"/>
          </p:nvPr>
        </p:nvSpPr>
        <p:spPr>
          <a:xfrm>
            <a:off x="685800" y="1352528"/>
            <a:ext cx="3811588" cy="3276623"/>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677" name="Google Shape;677;p82"/>
          <p:cNvSpPr txBox="1"/>
          <p:nvPr>
            <p:ph idx="3" type="body"/>
          </p:nvPr>
        </p:nvSpPr>
        <p:spPr>
          <a:xfrm>
            <a:off x="4645027" y="1096713"/>
            <a:ext cx="3813174" cy="230832"/>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SzPts val="1500"/>
              <a:buNone/>
              <a:defRPr b="1" sz="1500"/>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400"/>
              </a:spcBef>
              <a:spcAft>
                <a:spcPts val="0"/>
              </a:spcAft>
              <a:buSzPts val="1800"/>
              <a:buNone/>
              <a:defRPr b="1" sz="1800"/>
            </a:lvl3pPr>
            <a:lvl4pPr indent="-228600" lvl="3" marL="1828800" algn="l">
              <a:lnSpc>
                <a:spcPct val="100000"/>
              </a:lnSpc>
              <a:spcBef>
                <a:spcPts val="300"/>
              </a:spcBef>
              <a:spcAft>
                <a:spcPts val="0"/>
              </a:spcAft>
              <a:buSzPts val="1600"/>
              <a:buNone/>
              <a:defRPr b="1" sz="1600"/>
            </a:lvl4pPr>
            <a:lvl5pPr indent="-228600" lvl="4" marL="2286000" algn="l">
              <a:lnSpc>
                <a:spcPct val="100000"/>
              </a:lnSpc>
              <a:spcBef>
                <a:spcPts val="300"/>
              </a:spcBef>
              <a:spcAft>
                <a:spcPts val="0"/>
              </a:spcAft>
              <a:buSzPts val="1600"/>
              <a:buNone/>
              <a:defRPr b="1" sz="1600"/>
            </a:lvl5pPr>
            <a:lvl6pPr indent="-228600" lvl="5" marL="2743200" algn="l">
              <a:lnSpc>
                <a:spcPct val="100000"/>
              </a:lnSpc>
              <a:spcBef>
                <a:spcPts val="300"/>
              </a:spcBef>
              <a:spcAft>
                <a:spcPts val="0"/>
              </a:spcAft>
              <a:buClr>
                <a:schemeClr val="dk1"/>
              </a:buClr>
              <a:buSzPts val="1600"/>
              <a:buNone/>
              <a:defRPr b="1" sz="1600"/>
            </a:lvl6pPr>
            <a:lvl7pPr indent="-228600" lvl="6" marL="3200400" algn="l">
              <a:lnSpc>
                <a:spcPct val="100000"/>
              </a:lnSpc>
              <a:spcBef>
                <a:spcPts val="300"/>
              </a:spcBef>
              <a:spcAft>
                <a:spcPts val="0"/>
              </a:spcAft>
              <a:buClr>
                <a:schemeClr val="dk1"/>
              </a:buClr>
              <a:buSzPts val="1600"/>
              <a:buNone/>
              <a:defRPr b="1" sz="1600"/>
            </a:lvl7pPr>
            <a:lvl8pPr indent="-228600" lvl="7" marL="3657600" algn="l">
              <a:lnSpc>
                <a:spcPct val="100000"/>
              </a:lnSpc>
              <a:spcBef>
                <a:spcPts val="300"/>
              </a:spcBef>
              <a:spcAft>
                <a:spcPts val="0"/>
              </a:spcAft>
              <a:buClr>
                <a:schemeClr val="dk1"/>
              </a:buClr>
              <a:buSzPts val="1600"/>
              <a:buNone/>
              <a:defRPr b="1" sz="1600"/>
            </a:lvl8pPr>
            <a:lvl9pPr indent="-228600" lvl="8" marL="4114800" algn="l">
              <a:lnSpc>
                <a:spcPct val="100000"/>
              </a:lnSpc>
              <a:spcBef>
                <a:spcPts val="300"/>
              </a:spcBef>
              <a:spcAft>
                <a:spcPts val="0"/>
              </a:spcAft>
              <a:buClr>
                <a:schemeClr val="dk1"/>
              </a:buClr>
              <a:buSzPts val="1600"/>
              <a:buNone/>
              <a:defRPr b="1" sz="1600"/>
            </a:lvl9pPr>
          </a:lstStyle>
          <a:p/>
        </p:txBody>
      </p:sp>
      <p:sp>
        <p:nvSpPr>
          <p:cNvPr id="678" name="Google Shape;678;p82"/>
          <p:cNvSpPr txBox="1"/>
          <p:nvPr>
            <p:ph idx="4" type="body"/>
          </p:nvPr>
        </p:nvSpPr>
        <p:spPr>
          <a:xfrm>
            <a:off x="4645027" y="1352528"/>
            <a:ext cx="3813174" cy="3276623"/>
          </a:xfrm>
          <a:prstGeom prst="rect">
            <a:avLst/>
          </a:prstGeom>
          <a:noFill/>
          <a:ln>
            <a:noFill/>
          </a:ln>
        </p:spPr>
        <p:txBody>
          <a:bodyPr anchorCtr="0" anchor="t" bIns="0" lIns="0" spcFirstLastPara="1" rIns="0" wrap="square" tIns="0">
            <a:normAutofit/>
          </a:bodyPr>
          <a:lstStyle>
            <a:lvl1pPr indent="-323850" lvl="0" marL="457200" algn="l">
              <a:lnSpc>
                <a:spcPct val="100000"/>
              </a:lnSpc>
              <a:spcBef>
                <a:spcPts val="300"/>
              </a:spcBef>
              <a:spcAft>
                <a:spcPts val="0"/>
              </a:spcAft>
              <a:buSzPts val="1500"/>
              <a:buChar char="•"/>
              <a:defRPr sz="1500"/>
            </a:lvl1pPr>
            <a:lvl2pPr indent="-304800" lvl="1" marL="914400" algn="l">
              <a:lnSpc>
                <a:spcPct val="100000"/>
              </a:lnSpc>
              <a:spcBef>
                <a:spcPts val="200"/>
              </a:spcBef>
              <a:spcAft>
                <a:spcPts val="0"/>
              </a:spcAft>
              <a:buSzPts val="1200"/>
              <a:buChar char="–"/>
              <a:defRPr sz="1200"/>
            </a:lvl2pPr>
            <a:lvl3pPr indent="-304800" lvl="2" marL="1371600" algn="l">
              <a:lnSpc>
                <a:spcPct val="100000"/>
              </a:lnSpc>
              <a:spcBef>
                <a:spcPts val="200"/>
              </a:spcBef>
              <a:spcAft>
                <a:spcPts val="0"/>
              </a:spcAft>
              <a:buSzPts val="1200"/>
              <a:buChar char="•"/>
              <a:defRPr sz="1200"/>
            </a:lvl3pPr>
            <a:lvl4pPr indent="-304800" lvl="3" marL="1828800" algn="l">
              <a:lnSpc>
                <a:spcPct val="100000"/>
              </a:lnSpc>
              <a:spcBef>
                <a:spcPts val="200"/>
              </a:spcBef>
              <a:spcAft>
                <a:spcPts val="0"/>
              </a:spcAft>
              <a:buSzPts val="1200"/>
              <a:buChar char="–"/>
              <a:defRPr sz="1200"/>
            </a:lvl4pPr>
            <a:lvl5pPr indent="-304800" lvl="4" marL="2286000" algn="l">
              <a:lnSpc>
                <a:spcPct val="100000"/>
              </a:lnSpc>
              <a:spcBef>
                <a:spcPts val="200"/>
              </a:spcBef>
              <a:spcAft>
                <a:spcPts val="0"/>
              </a:spcAft>
              <a:buSzPts val="1200"/>
              <a:buChar char="»"/>
              <a:defRPr sz="1200"/>
            </a:lvl5pPr>
            <a:lvl6pPr indent="-330200" lvl="5" marL="2743200" algn="l">
              <a:lnSpc>
                <a:spcPct val="100000"/>
              </a:lnSpc>
              <a:spcBef>
                <a:spcPts val="300"/>
              </a:spcBef>
              <a:spcAft>
                <a:spcPts val="0"/>
              </a:spcAft>
              <a:buClr>
                <a:schemeClr val="dk1"/>
              </a:buClr>
              <a:buSzPts val="1600"/>
              <a:buChar char="•"/>
              <a:defRPr sz="1600"/>
            </a:lvl6pPr>
            <a:lvl7pPr indent="-330200" lvl="6" marL="3200400" algn="l">
              <a:lnSpc>
                <a:spcPct val="100000"/>
              </a:lnSpc>
              <a:spcBef>
                <a:spcPts val="300"/>
              </a:spcBef>
              <a:spcAft>
                <a:spcPts val="0"/>
              </a:spcAft>
              <a:buClr>
                <a:schemeClr val="dk1"/>
              </a:buClr>
              <a:buSzPts val="1600"/>
              <a:buChar char="•"/>
              <a:defRPr sz="1600"/>
            </a:lvl7pPr>
            <a:lvl8pPr indent="-330200" lvl="7" marL="3657600" algn="l">
              <a:lnSpc>
                <a:spcPct val="100000"/>
              </a:lnSpc>
              <a:spcBef>
                <a:spcPts val="300"/>
              </a:spcBef>
              <a:spcAft>
                <a:spcPts val="0"/>
              </a:spcAft>
              <a:buClr>
                <a:schemeClr val="dk1"/>
              </a:buClr>
              <a:buSzPts val="1600"/>
              <a:buChar char="•"/>
              <a:defRPr sz="1600"/>
            </a:lvl8pPr>
            <a:lvl9pPr indent="-330200" lvl="8" marL="4114800" algn="l">
              <a:lnSpc>
                <a:spcPct val="100000"/>
              </a:lnSpc>
              <a:spcBef>
                <a:spcPts val="300"/>
              </a:spcBef>
              <a:spcAft>
                <a:spcPts val="0"/>
              </a:spcAft>
              <a:buClr>
                <a:schemeClr val="dk1"/>
              </a:buClr>
              <a:buSzPts val="1600"/>
              <a:buChar char="•"/>
              <a:defRPr sz="1600"/>
            </a:lvl9pPr>
          </a:lstStyle>
          <a:p/>
        </p:txBody>
      </p:sp>
      <p:sp>
        <p:nvSpPr>
          <p:cNvPr id="679" name="Google Shape;679;p82"/>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ubtitle Only">
  <p:cSld name="2_Title Subtitle Only">
    <p:spTree>
      <p:nvGrpSpPr>
        <p:cNvPr id="680" name="Shape 680"/>
        <p:cNvGrpSpPr/>
        <p:nvPr/>
      </p:nvGrpSpPr>
      <p:grpSpPr>
        <a:xfrm>
          <a:off x="0" y="0"/>
          <a:ext cx="0" cy="0"/>
          <a:chOff x="0" y="0"/>
          <a:chExt cx="0" cy="0"/>
        </a:xfrm>
      </p:grpSpPr>
      <p:sp>
        <p:nvSpPr>
          <p:cNvPr id="681" name="Google Shape;681;p8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2" name="Google Shape;682;p83"/>
          <p:cNvSpPr txBox="1"/>
          <p:nvPr>
            <p:ph idx="1"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showMasterSp="0">
  <p:cSld name="7_Title Only">
    <p:spTree>
      <p:nvGrpSpPr>
        <p:cNvPr id="683" name="Shape 683"/>
        <p:cNvGrpSpPr/>
        <p:nvPr/>
      </p:nvGrpSpPr>
      <p:grpSpPr>
        <a:xfrm>
          <a:off x="0" y="0"/>
          <a:ext cx="0" cy="0"/>
          <a:chOff x="0" y="0"/>
          <a:chExt cx="0" cy="0"/>
        </a:xfrm>
      </p:grpSpPr>
      <p:sp>
        <p:nvSpPr>
          <p:cNvPr id="684" name="Google Shape;684;p84"/>
          <p:cNvSpPr/>
          <p:nvPr>
            <p:ph idx="2" type="pic"/>
          </p:nvPr>
        </p:nvSpPr>
        <p:spPr>
          <a:xfrm>
            <a:off x="0" y="0"/>
            <a:ext cx="2297430" cy="2578608"/>
          </a:xfrm>
          <a:prstGeom prst="rect">
            <a:avLst/>
          </a:prstGeom>
          <a:noFill/>
          <a:ln>
            <a:noFill/>
          </a:ln>
        </p:spPr>
      </p:sp>
      <p:sp>
        <p:nvSpPr>
          <p:cNvPr id="685" name="Google Shape;685;p84"/>
          <p:cNvSpPr/>
          <p:nvPr>
            <p:ph idx="3" type="pic"/>
          </p:nvPr>
        </p:nvSpPr>
        <p:spPr>
          <a:xfrm>
            <a:off x="2286762" y="0"/>
            <a:ext cx="2297430" cy="2578608"/>
          </a:xfrm>
          <a:prstGeom prst="rect">
            <a:avLst/>
          </a:prstGeom>
          <a:noFill/>
          <a:ln>
            <a:noFill/>
          </a:ln>
        </p:spPr>
      </p:sp>
      <p:sp>
        <p:nvSpPr>
          <p:cNvPr id="686" name="Google Shape;686;p84"/>
          <p:cNvSpPr/>
          <p:nvPr>
            <p:ph idx="4" type="pic"/>
          </p:nvPr>
        </p:nvSpPr>
        <p:spPr>
          <a:xfrm>
            <a:off x="4573524" y="0"/>
            <a:ext cx="2297430" cy="2578608"/>
          </a:xfrm>
          <a:prstGeom prst="rect">
            <a:avLst/>
          </a:prstGeom>
          <a:noFill/>
          <a:ln>
            <a:noFill/>
          </a:ln>
        </p:spPr>
      </p:sp>
      <p:sp>
        <p:nvSpPr>
          <p:cNvPr id="687" name="Google Shape;687;p84"/>
          <p:cNvSpPr/>
          <p:nvPr>
            <p:ph idx="5" type="pic"/>
          </p:nvPr>
        </p:nvSpPr>
        <p:spPr>
          <a:xfrm>
            <a:off x="6860286" y="0"/>
            <a:ext cx="2297430" cy="2578608"/>
          </a:xfrm>
          <a:prstGeom prst="rect">
            <a:avLst/>
          </a:prstGeom>
          <a:noFill/>
          <a:ln>
            <a:noFill/>
          </a:ln>
        </p:spPr>
      </p:sp>
      <p:sp>
        <p:nvSpPr>
          <p:cNvPr id="688" name="Google Shape;688;p84"/>
          <p:cNvSpPr/>
          <p:nvPr>
            <p:ph idx="6" type="pic"/>
          </p:nvPr>
        </p:nvSpPr>
        <p:spPr>
          <a:xfrm>
            <a:off x="0" y="2564892"/>
            <a:ext cx="2297430" cy="2578608"/>
          </a:xfrm>
          <a:prstGeom prst="rect">
            <a:avLst/>
          </a:prstGeom>
          <a:noFill/>
          <a:ln>
            <a:noFill/>
          </a:ln>
        </p:spPr>
      </p:sp>
      <p:sp>
        <p:nvSpPr>
          <p:cNvPr id="689" name="Google Shape;689;p84"/>
          <p:cNvSpPr/>
          <p:nvPr>
            <p:ph idx="7" type="pic"/>
          </p:nvPr>
        </p:nvSpPr>
        <p:spPr>
          <a:xfrm>
            <a:off x="2286762" y="2564892"/>
            <a:ext cx="2297430" cy="2578608"/>
          </a:xfrm>
          <a:prstGeom prst="rect">
            <a:avLst/>
          </a:prstGeom>
          <a:noFill/>
          <a:ln>
            <a:noFill/>
          </a:ln>
        </p:spPr>
      </p:sp>
      <p:sp>
        <p:nvSpPr>
          <p:cNvPr id="690" name="Google Shape;690;p84"/>
          <p:cNvSpPr/>
          <p:nvPr>
            <p:ph idx="8" type="pic"/>
          </p:nvPr>
        </p:nvSpPr>
        <p:spPr>
          <a:xfrm>
            <a:off x="4573524" y="2564892"/>
            <a:ext cx="2297430" cy="2578608"/>
          </a:xfrm>
          <a:prstGeom prst="rect">
            <a:avLst/>
          </a:prstGeom>
          <a:noFill/>
          <a:ln>
            <a:noFill/>
          </a:ln>
        </p:spPr>
      </p:sp>
      <p:sp>
        <p:nvSpPr>
          <p:cNvPr id="691" name="Google Shape;691;p84"/>
          <p:cNvSpPr/>
          <p:nvPr>
            <p:ph idx="9" type="pic"/>
          </p:nvPr>
        </p:nvSpPr>
        <p:spPr>
          <a:xfrm>
            <a:off x="6860286" y="2564892"/>
            <a:ext cx="2297430" cy="2578608"/>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Only" showMasterSp="0">
  <p:cSld name="8_Title Only">
    <p:spTree>
      <p:nvGrpSpPr>
        <p:cNvPr id="692" name="Shape 692"/>
        <p:cNvGrpSpPr/>
        <p:nvPr/>
      </p:nvGrpSpPr>
      <p:grpSpPr>
        <a:xfrm>
          <a:off x="0" y="0"/>
          <a:ext cx="0" cy="0"/>
          <a:chOff x="0" y="0"/>
          <a:chExt cx="0" cy="0"/>
        </a:xfrm>
      </p:grpSpPr>
      <p:sp>
        <p:nvSpPr>
          <p:cNvPr id="693" name="Google Shape;693;p85"/>
          <p:cNvSpPr/>
          <p:nvPr>
            <p:ph idx="2" type="pic"/>
          </p:nvPr>
        </p:nvSpPr>
        <p:spPr>
          <a:xfrm>
            <a:off x="0" y="0"/>
            <a:ext cx="1831086" cy="1721358"/>
          </a:xfrm>
          <a:prstGeom prst="rect">
            <a:avLst/>
          </a:prstGeom>
          <a:noFill/>
          <a:ln>
            <a:noFill/>
          </a:ln>
        </p:spPr>
      </p:sp>
      <p:sp>
        <p:nvSpPr>
          <p:cNvPr id="694" name="Google Shape;694;p85"/>
          <p:cNvSpPr/>
          <p:nvPr>
            <p:ph idx="3" type="pic"/>
          </p:nvPr>
        </p:nvSpPr>
        <p:spPr>
          <a:xfrm>
            <a:off x="1828228" y="0"/>
            <a:ext cx="1831086" cy="1721358"/>
          </a:xfrm>
          <a:prstGeom prst="rect">
            <a:avLst/>
          </a:prstGeom>
          <a:noFill/>
          <a:ln>
            <a:noFill/>
          </a:ln>
        </p:spPr>
      </p:sp>
      <p:sp>
        <p:nvSpPr>
          <p:cNvPr id="695" name="Google Shape;695;p85"/>
          <p:cNvSpPr/>
          <p:nvPr>
            <p:ph idx="4" type="pic"/>
          </p:nvPr>
        </p:nvSpPr>
        <p:spPr>
          <a:xfrm>
            <a:off x="3656457" y="0"/>
            <a:ext cx="1831086" cy="1721358"/>
          </a:xfrm>
          <a:prstGeom prst="rect">
            <a:avLst/>
          </a:prstGeom>
          <a:noFill/>
          <a:ln>
            <a:noFill/>
          </a:ln>
        </p:spPr>
      </p:sp>
      <p:sp>
        <p:nvSpPr>
          <p:cNvPr id="696" name="Google Shape;696;p85"/>
          <p:cNvSpPr/>
          <p:nvPr>
            <p:ph idx="5" type="pic"/>
          </p:nvPr>
        </p:nvSpPr>
        <p:spPr>
          <a:xfrm>
            <a:off x="5484686" y="0"/>
            <a:ext cx="1831086" cy="1721358"/>
          </a:xfrm>
          <a:prstGeom prst="rect">
            <a:avLst/>
          </a:prstGeom>
          <a:noFill/>
          <a:ln>
            <a:noFill/>
          </a:ln>
        </p:spPr>
      </p:sp>
      <p:sp>
        <p:nvSpPr>
          <p:cNvPr id="697" name="Google Shape;697;p85"/>
          <p:cNvSpPr/>
          <p:nvPr>
            <p:ph idx="6" type="pic"/>
          </p:nvPr>
        </p:nvSpPr>
        <p:spPr>
          <a:xfrm>
            <a:off x="7312914" y="0"/>
            <a:ext cx="1831086" cy="1721358"/>
          </a:xfrm>
          <a:prstGeom prst="rect">
            <a:avLst/>
          </a:prstGeom>
          <a:noFill/>
          <a:ln>
            <a:noFill/>
          </a:ln>
        </p:spPr>
      </p:sp>
      <p:sp>
        <p:nvSpPr>
          <p:cNvPr id="698" name="Google Shape;698;p85"/>
          <p:cNvSpPr/>
          <p:nvPr>
            <p:ph idx="7" type="pic"/>
          </p:nvPr>
        </p:nvSpPr>
        <p:spPr>
          <a:xfrm>
            <a:off x="0" y="1711071"/>
            <a:ext cx="1831086" cy="1721358"/>
          </a:xfrm>
          <a:prstGeom prst="rect">
            <a:avLst/>
          </a:prstGeom>
          <a:noFill/>
          <a:ln>
            <a:noFill/>
          </a:ln>
        </p:spPr>
      </p:sp>
      <p:sp>
        <p:nvSpPr>
          <p:cNvPr id="699" name="Google Shape;699;p85"/>
          <p:cNvSpPr/>
          <p:nvPr>
            <p:ph idx="8" type="pic"/>
          </p:nvPr>
        </p:nvSpPr>
        <p:spPr>
          <a:xfrm>
            <a:off x="1828228" y="1711071"/>
            <a:ext cx="1831086" cy="1721358"/>
          </a:xfrm>
          <a:prstGeom prst="rect">
            <a:avLst/>
          </a:prstGeom>
          <a:noFill/>
          <a:ln>
            <a:noFill/>
          </a:ln>
        </p:spPr>
      </p:sp>
      <p:sp>
        <p:nvSpPr>
          <p:cNvPr id="700" name="Google Shape;700;p85"/>
          <p:cNvSpPr/>
          <p:nvPr>
            <p:ph idx="9" type="pic"/>
          </p:nvPr>
        </p:nvSpPr>
        <p:spPr>
          <a:xfrm>
            <a:off x="3656457" y="1711071"/>
            <a:ext cx="1831086" cy="1721358"/>
          </a:xfrm>
          <a:prstGeom prst="rect">
            <a:avLst/>
          </a:prstGeom>
          <a:noFill/>
          <a:ln>
            <a:noFill/>
          </a:ln>
        </p:spPr>
      </p:sp>
      <p:sp>
        <p:nvSpPr>
          <p:cNvPr id="701" name="Google Shape;701;p85"/>
          <p:cNvSpPr/>
          <p:nvPr>
            <p:ph idx="13" type="pic"/>
          </p:nvPr>
        </p:nvSpPr>
        <p:spPr>
          <a:xfrm>
            <a:off x="5484686" y="1711071"/>
            <a:ext cx="1831086" cy="1721358"/>
          </a:xfrm>
          <a:prstGeom prst="rect">
            <a:avLst/>
          </a:prstGeom>
          <a:noFill/>
          <a:ln>
            <a:noFill/>
          </a:ln>
        </p:spPr>
      </p:sp>
      <p:sp>
        <p:nvSpPr>
          <p:cNvPr id="702" name="Google Shape;702;p85"/>
          <p:cNvSpPr/>
          <p:nvPr>
            <p:ph idx="14" type="pic"/>
          </p:nvPr>
        </p:nvSpPr>
        <p:spPr>
          <a:xfrm>
            <a:off x="7312914" y="1711071"/>
            <a:ext cx="1831086" cy="1721358"/>
          </a:xfrm>
          <a:prstGeom prst="rect">
            <a:avLst/>
          </a:prstGeom>
          <a:noFill/>
          <a:ln>
            <a:noFill/>
          </a:ln>
        </p:spPr>
      </p:sp>
      <p:sp>
        <p:nvSpPr>
          <p:cNvPr id="703" name="Google Shape;703;p85"/>
          <p:cNvSpPr/>
          <p:nvPr>
            <p:ph idx="15" type="pic"/>
          </p:nvPr>
        </p:nvSpPr>
        <p:spPr>
          <a:xfrm>
            <a:off x="0" y="3422142"/>
            <a:ext cx="1831086" cy="1721358"/>
          </a:xfrm>
          <a:prstGeom prst="rect">
            <a:avLst/>
          </a:prstGeom>
          <a:noFill/>
          <a:ln>
            <a:noFill/>
          </a:ln>
        </p:spPr>
      </p:sp>
      <p:sp>
        <p:nvSpPr>
          <p:cNvPr id="704" name="Google Shape;704;p85"/>
          <p:cNvSpPr/>
          <p:nvPr>
            <p:ph idx="16" type="pic"/>
          </p:nvPr>
        </p:nvSpPr>
        <p:spPr>
          <a:xfrm>
            <a:off x="1835086" y="3422142"/>
            <a:ext cx="1831086" cy="1721358"/>
          </a:xfrm>
          <a:prstGeom prst="rect">
            <a:avLst/>
          </a:prstGeom>
          <a:noFill/>
          <a:ln>
            <a:noFill/>
          </a:ln>
        </p:spPr>
      </p:sp>
      <p:sp>
        <p:nvSpPr>
          <p:cNvPr id="705" name="Google Shape;705;p85"/>
          <p:cNvSpPr/>
          <p:nvPr>
            <p:ph idx="17" type="pic"/>
          </p:nvPr>
        </p:nvSpPr>
        <p:spPr>
          <a:xfrm>
            <a:off x="3663315" y="3422142"/>
            <a:ext cx="1831086" cy="1721358"/>
          </a:xfrm>
          <a:prstGeom prst="rect">
            <a:avLst/>
          </a:prstGeom>
          <a:noFill/>
          <a:ln>
            <a:noFill/>
          </a:ln>
        </p:spPr>
      </p:sp>
      <p:sp>
        <p:nvSpPr>
          <p:cNvPr id="706" name="Google Shape;706;p85"/>
          <p:cNvSpPr/>
          <p:nvPr>
            <p:ph idx="18" type="pic"/>
          </p:nvPr>
        </p:nvSpPr>
        <p:spPr>
          <a:xfrm>
            <a:off x="5491544" y="3422142"/>
            <a:ext cx="1831086" cy="1721358"/>
          </a:xfrm>
          <a:prstGeom prst="rect">
            <a:avLst/>
          </a:prstGeom>
          <a:noFill/>
          <a:ln>
            <a:noFill/>
          </a:ln>
        </p:spPr>
      </p:sp>
      <p:sp>
        <p:nvSpPr>
          <p:cNvPr id="707" name="Google Shape;707;p85"/>
          <p:cNvSpPr/>
          <p:nvPr>
            <p:ph idx="19" type="pic"/>
          </p:nvPr>
        </p:nvSpPr>
        <p:spPr>
          <a:xfrm>
            <a:off x="7312914" y="3422142"/>
            <a:ext cx="1831086" cy="1721358"/>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Only" showMasterSp="0">
  <p:cSld name="9_Title Only">
    <p:spTree>
      <p:nvGrpSpPr>
        <p:cNvPr id="708" name="Shape 708"/>
        <p:cNvGrpSpPr/>
        <p:nvPr/>
      </p:nvGrpSpPr>
      <p:grpSpPr>
        <a:xfrm>
          <a:off x="0" y="0"/>
          <a:ext cx="0" cy="0"/>
          <a:chOff x="0" y="0"/>
          <a:chExt cx="0" cy="0"/>
        </a:xfrm>
      </p:grpSpPr>
      <p:sp>
        <p:nvSpPr>
          <p:cNvPr id="709" name="Google Shape;709;p86"/>
          <p:cNvSpPr/>
          <p:nvPr>
            <p:ph idx="2" type="pic"/>
          </p:nvPr>
        </p:nvSpPr>
        <p:spPr>
          <a:xfrm>
            <a:off x="0" y="0"/>
            <a:ext cx="1536192" cy="1296162"/>
          </a:xfrm>
          <a:prstGeom prst="rect">
            <a:avLst/>
          </a:prstGeom>
          <a:noFill/>
          <a:ln>
            <a:noFill/>
          </a:ln>
        </p:spPr>
      </p:sp>
      <p:sp>
        <p:nvSpPr>
          <p:cNvPr id="710" name="Google Shape;710;p86"/>
          <p:cNvSpPr/>
          <p:nvPr>
            <p:ph idx="3" type="pic"/>
          </p:nvPr>
        </p:nvSpPr>
        <p:spPr>
          <a:xfrm>
            <a:off x="1521562" y="0"/>
            <a:ext cx="1536192" cy="1296162"/>
          </a:xfrm>
          <a:prstGeom prst="rect">
            <a:avLst/>
          </a:prstGeom>
          <a:noFill/>
          <a:ln>
            <a:noFill/>
          </a:ln>
        </p:spPr>
      </p:sp>
      <p:sp>
        <p:nvSpPr>
          <p:cNvPr id="711" name="Google Shape;711;p86"/>
          <p:cNvSpPr/>
          <p:nvPr>
            <p:ph idx="4" type="pic"/>
          </p:nvPr>
        </p:nvSpPr>
        <p:spPr>
          <a:xfrm>
            <a:off x="3043124" y="0"/>
            <a:ext cx="1536192" cy="1296162"/>
          </a:xfrm>
          <a:prstGeom prst="rect">
            <a:avLst/>
          </a:prstGeom>
          <a:noFill/>
          <a:ln>
            <a:noFill/>
          </a:ln>
        </p:spPr>
      </p:sp>
      <p:sp>
        <p:nvSpPr>
          <p:cNvPr id="712" name="Google Shape;712;p86"/>
          <p:cNvSpPr/>
          <p:nvPr>
            <p:ph idx="5" type="pic"/>
          </p:nvPr>
        </p:nvSpPr>
        <p:spPr>
          <a:xfrm>
            <a:off x="4564685" y="0"/>
            <a:ext cx="1536192" cy="1296162"/>
          </a:xfrm>
          <a:prstGeom prst="rect">
            <a:avLst/>
          </a:prstGeom>
          <a:noFill/>
          <a:ln>
            <a:noFill/>
          </a:ln>
        </p:spPr>
      </p:sp>
      <p:sp>
        <p:nvSpPr>
          <p:cNvPr id="713" name="Google Shape;713;p86"/>
          <p:cNvSpPr/>
          <p:nvPr>
            <p:ph idx="6" type="pic"/>
          </p:nvPr>
        </p:nvSpPr>
        <p:spPr>
          <a:xfrm>
            <a:off x="7607808" y="0"/>
            <a:ext cx="1536192" cy="1296162"/>
          </a:xfrm>
          <a:prstGeom prst="rect">
            <a:avLst/>
          </a:prstGeom>
          <a:noFill/>
          <a:ln>
            <a:noFill/>
          </a:ln>
        </p:spPr>
      </p:sp>
      <p:sp>
        <p:nvSpPr>
          <p:cNvPr id="714" name="Google Shape;714;p86"/>
          <p:cNvSpPr/>
          <p:nvPr>
            <p:ph idx="7" type="pic"/>
          </p:nvPr>
        </p:nvSpPr>
        <p:spPr>
          <a:xfrm>
            <a:off x="6086247" y="0"/>
            <a:ext cx="1536192" cy="1296162"/>
          </a:xfrm>
          <a:prstGeom prst="rect">
            <a:avLst/>
          </a:prstGeom>
          <a:noFill/>
          <a:ln>
            <a:noFill/>
          </a:ln>
        </p:spPr>
      </p:sp>
      <p:sp>
        <p:nvSpPr>
          <p:cNvPr id="715" name="Google Shape;715;p86"/>
          <p:cNvSpPr/>
          <p:nvPr>
            <p:ph idx="8" type="pic"/>
          </p:nvPr>
        </p:nvSpPr>
        <p:spPr>
          <a:xfrm>
            <a:off x="0" y="1282446"/>
            <a:ext cx="1536192" cy="1296162"/>
          </a:xfrm>
          <a:prstGeom prst="rect">
            <a:avLst/>
          </a:prstGeom>
          <a:noFill/>
          <a:ln>
            <a:noFill/>
          </a:ln>
        </p:spPr>
      </p:sp>
      <p:sp>
        <p:nvSpPr>
          <p:cNvPr id="716" name="Google Shape;716;p86"/>
          <p:cNvSpPr/>
          <p:nvPr>
            <p:ph idx="9" type="pic"/>
          </p:nvPr>
        </p:nvSpPr>
        <p:spPr>
          <a:xfrm>
            <a:off x="1521562" y="1282446"/>
            <a:ext cx="1536192" cy="1296162"/>
          </a:xfrm>
          <a:prstGeom prst="rect">
            <a:avLst/>
          </a:prstGeom>
          <a:noFill/>
          <a:ln>
            <a:noFill/>
          </a:ln>
        </p:spPr>
      </p:sp>
      <p:sp>
        <p:nvSpPr>
          <p:cNvPr id="717" name="Google Shape;717;p86"/>
          <p:cNvSpPr/>
          <p:nvPr>
            <p:ph idx="13" type="pic"/>
          </p:nvPr>
        </p:nvSpPr>
        <p:spPr>
          <a:xfrm>
            <a:off x="3043124" y="1282446"/>
            <a:ext cx="1536192" cy="1296162"/>
          </a:xfrm>
          <a:prstGeom prst="rect">
            <a:avLst/>
          </a:prstGeom>
          <a:noFill/>
          <a:ln>
            <a:noFill/>
          </a:ln>
        </p:spPr>
      </p:sp>
      <p:sp>
        <p:nvSpPr>
          <p:cNvPr id="718" name="Google Shape;718;p86"/>
          <p:cNvSpPr/>
          <p:nvPr>
            <p:ph idx="14" type="pic"/>
          </p:nvPr>
        </p:nvSpPr>
        <p:spPr>
          <a:xfrm>
            <a:off x="4564685" y="1282446"/>
            <a:ext cx="1536192" cy="1296162"/>
          </a:xfrm>
          <a:prstGeom prst="rect">
            <a:avLst/>
          </a:prstGeom>
          <a:noFill/>
          <a:ln>
            <a:noFill/>
          </a:ln>
        </p:spPr>
      </p:sp>
      <p:sp>
        <p:nvSpPr>
          <p:cNvPr id="719" name="Google Shape;719;p86"/>
          <p:cNvSpPr/>
          <p:nvPr>
            <p:ph idx="15" type="pic"/>
          </p:nvPr>
        </p:nvSpPr>
        <p:spPr>
          <a:xfrm>
            <a:off x="7607808" y="1282446"/>
            <a:ext cx="1536192" cy="1296162"/>
          </a:xfrm>
          <a:prstGeom prst="rect">
            <a:avLst/>
          </a:prstGeom>
          <a:noFill/>
          <a:ln>
            <a:noFill/>
          </a:ln>
        </p:spPr>
      </p:sp>
      <p:sp>
        <p:nvSpPr>
          <p:cNvPr id="720" name="Google Shape;720;p86"/>
          <p:cNvSpPr/>
          <p:nvPr>
            <p:ph idx="16" type="pic"/>
          </p:nvPr>
        </p:nvSpPr>
        <p:spPr>
          <a:xfrm>
            <a:off x="6086247" y="1282446"/>
            <a:ext cx="1536192" cy="1296162"/>
          </a:xfrm>
          <a:prstGeom prst="rect">
            <a:avLst/>
          </a:prstGeom>
          <a:noFill/>
          <a:ln>
            <a:noFill/>
          </a:ln>
        </p:spPr>
      </p:sp>
      <p:sp>
        <p:nvSpPr>
          <p:cNvPr id="721" name="Google Shape;721;p86"/>
          <p:cNvSpPr/>
          <p:nvPr>
            <p:ph idx="17" type="pic"/>
          </p:nvPr>
        </p:nvSpPr>
        <p:spPr>
          <a:xfrm>
            <a:off x="0" y="2564892"/>
            <a:ext cx="1536192" cy="1296162"/>
          </a:xfrm>
          <a:prstGeom prst="rect">
            <a:avLst/>
          </a:prstGeom>
          <a:noFill/>
          <a:ln>
            <a:noFill/>
          </a:ln>
        </p:spPr>
      </p:sp>
      <p:sp>
        <p:nvSpPr>
          <p:cNvPr id="722" name="Google Shape;722;p86"/>
          <p:cNvSpPr/>
          <p:nvPr>
            <p:ph idx="18" type="pic"/>
          </p:nvPr>
        </p:nvSpPr>
        <p:spPr>
          <a:xfrm>
            <a:off x="1521562" y="2564892"/>
            <a:ext cx="1536192" cy="1296162"/>
          </a:xfrm>
          <a:prstGeom prst="rect">
            <a:avLst/>
          </a:prstGeom>
          <a:noFill/>
          <a:ln>
            <a:noFill/>
          </a:ln>
        </p:spPr>
      </p:sp>
      <p:sp>
        <p:nvSpPr>
          <p:cNvPr id="723" name="Google Shape;723;p86"/>
          <p:cNvSpPr/>
          <p:nvPr>
            <p:ph idx="19" type="pic"/>
          </p:nvPr>
        </p:nvSpPr>
        <p:spPr>
          <a:xfrm>
            <a:off x="3043124" y="2564892"/>
            <a:ext cx="1536192" cy="1296162"/>
          </a:xfrm>
          <a:prstGeom prst="rect">
            <a:avLst/>
          </a:prstGeom>
          <a:noFill/>
          <a:ln>
            <a:noFill/>
          </a:ln>
        </p:spPr>
      </p:sp>
      <p:sp>
        <p:nvSpPr>
          <p:cNvPr id="724" name="Google Shape;724;p86"/>
          <p:cNvSpPr/>
          <p:nvPr>
            <p:ph idx="20" type="pic"/>
          </p:nvPr>
        </p:nvSpPr>
        <p:spPr>
          <a:xfrm>
            <a:off x="4564685" y="2564892"/>
            <a:ext cx="1536192" cy="1296162"/>
          </a:xfrm>
          <a:prstGeom prst="rect">
            <a:avLst/>
          </a:prstGeom>
          <a:noFill/>
          <a:ln>
            <a:noFill/>
          </a:ln>
        </p:spPr>
      </p:sp>
      <p:sp>
        <p:nvSpPr>
          <p:cNvPr id="725" name="Google Shape;725;p86"/>
          <p:cNvSpPr/>
          <p:nvPr>
            <p:ph idx="21" type="pic"/>
          </p:nvPr>
        </p:nvSpPr>
        <p:spPr>
          <a:xfrm>
            <a:off x="7607808" y="2564892"/>
            <a:ext cx="1536192" cy="1296162"/>
          </a:xfrm>
          <a:prstGeom prst="rect">
            <a:avLst/>
          </a:prstGeom>
          <a:noFill/>
          <a:ln>
            <a:noFill/>
          </a:ln>
        </p:spPr>
      </p:sp>
      <p:sp>
        <p:nvSpPr>
          <p:cNvPr id="726" name="Google Shape;726;p86"/>
          <p:cNvSpPr/>
          <p:nvPr>
            <p:ph idx="22" type="pic"/>
          </p:nvPr>
        </p:nvSpPr>
        <p:spPr>
          <a:xfrm>
            <a:off x="6086247" y="2564892"/>
            <a:ext cx="1536192" cy="1296162"/>
          </a:xfrm>
          <a:prstGeom prst="rect">
            <a:avLst/>
          </a:prstGeom>
          <a:noFill/>
          <a:ln>
            <a:noFill/>
          </a:ln>
        </p:spPr>
      </p:sp>
      <p:sp>
        <p:nvSpPr>
          <p:cNvPr id="727" name="Google Shape;727;p86"/>
          <p:cNvSpPr/>
          <p:nvPr>
            <p:ph idx="23" type="pic"/>
          </p:nvPr>
        </p:nvSpPr>
        <p:spPr>
          <a:xfrm>
            <a:off x="0" y="3847338"/>
            <a:ext cx="1536192" cy="1296162"/>
          </a:xfrm>
          <a:prstGeom prst="rect">
            <a:avLst/>
          </a:prstGeom>
          <a:noFill/>
          <a:ln>
            <a:noFill/>
          </a:ln>
        </p:spPr>
      </p:sp>
      <p:sp>
        <p:nvSpPr>
          <p:cNvPr id="728" name="Google Shape;728;p86"/>
          <p:cNvSpPr/>
          <p:nvPr>
            <p:ph idx="24" type="pic"/>
          </p:nvPr>
        </p:nvSpPr>
        <p:spPr>
          <a:xfrm>
            <a:off x="1521562" y="3847338"/>
            <a:ext cx="1536192" cy="1296162"/>
          </a:xfrm>
          <a:prstGeom prst="rect">
            <a:avLst/>
          </a:prstGeom>
          <a:noFill/>
          <a:ln>
            <a:noFill/>
          </a:ln>
        </p:spPr>
      </p:sp>
      <p:sp>
        <p:nvSpPr>
          <p:cNvPr id="729" name="Google Shape;729;p86"/>
          <p:cNvSpPr/>
          <p:nvPr>
            <p:ph idx="25" type="pic"/>
          </p:nvPr>
        </p:nvSpPr>
        <p:spPr>
          <a:xfrm>
            <a:off x="3043124" y="3847338"/>
            <a:ext cx="1536192" cy="1296162"/>
          </a:xfrm>
          <a:prstGeom prst="rect">
            <a:avLst/>
          </a:prstGeom>
          <a:noFill/>
          <a:ln>
            <a:noFill/>
          </a:ln>
        </p:spPr>
      </p:sp>
      <p:sp>
        <p:nvSpPr>
          <p:cNvPr id="730" name="Google Shape;730;p86"/>
          <p:cNvSpPr/>
          <p:nvPr>
            <p:ph idx="26" type="pic"/>
          </p:nvPr>
        </p:nvSpPr>
        <p:spPr>
          <a:xfrm>
            <a:off x="4564685" y="3847338"/>
            <a:ext cx="1536192" cy="1296162"/>
          </a:xfrm>
          <a:prstGeom prst="rect">
            <a:avLst/>
          </a:prstGeom>
          <a:noFill/>
          <a:ln>
            <a:noFill/>
          </a:ln>
        </p:spPr>
      </p:sp>
      <p:sp>
        <p:nvSpPr>
          <p:cNvPr id="731" name="Google Shape;731;p86"/>
          <p:cNvSpPr/>
          <p:nvPr>
            <p:ph idx="27" type="pic"/>
          </p:nvPr>
        </p:nvSpPr>
        <p:spPr>
          <a:xfrm>
            <a:off x="7607808" y="3847338"/>
            <a:ext cx="1536192" cy="1296162"/>
          </a:xfrm>
          <a:prstGeom prst="rect">
            <a:avLst/>
          </a:prstGeom>
          <a:noFill/>
          <a:ln>
            <a:noFill/>
          </a:ln>
        </p:spPr>
      </p:sp>
      <p:sp>
        <p:nvSpPr>
          <p:cNvPr id="732" name="Google Shape;732;p86"/>
          <p:cNvSpPr/>
          <p:nvPr>
            <p:ph idx="28" type="pic"/>
          </p:nvPr>
        </p:nvSpPr>
        <p:spPr>
          <a:xfrm>
            <a:off x="6086247" y="3847338"/>
            <a:ext cx="1536192" cy="1296162"/>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Image Text ">
  <p:cSld name="1_Four Image Text ">
    <p:spTree>
      <p:nvGrpSpPr>
        <p:cNvPr id="733" name="Shape 733"/>
        <p:cNvGrpSpPr/>
        <p:nvPr/>
      </p:nvGrpSpPr>
      <p:grpSpPr>
        <a:xfrm>
          <a:off x="0" y="0"/>
          <a:ext cx="0" cy="0"/>
          <a:chOff x="0" y="0"/>
          <a:chExt cx="0" cy="0"/>
        </a:xfrm>
      </p:grpSpPr>
      <p:sp>
        <p:nvSpPr>
          <p:cNvPr id="734" name="Google Shape;734;p8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5" name="Google Shape;735;p87"/>
          <p:cNvSpPr/>
          <p:nvPr>
            <p:ph idx="2" type="pic"/>
          </p:nvPr>
        </p:nvSpPr>
        <p:spPr>
          <a:xfrm>
            <a:off x="6858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36" name="Google Shape;736;p87"/>
          <p:cNvSpPr/>
          <p:nvPr>
            <p:ph idx="3" type="pic"/>
          </p:nvPr>
        </p:nvSpPr>
        <p:spPr>
          <a:xfrm>
            <a:off x="26670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737" name="Google Shape;737;p87"/>
          <p:cNvSpPr/>
          <p:nvPr>
            <p:ph idx="4" type="pic"/>
          </p:nvPr>
        </p:nvSpPr>
        <p:spPr>
          <a:xfrm>
            <a:off x="46482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738" name="Google Shape;738;p87"/>
          <p:cNvSpPr/>
          <p:nvPr>
            <p:ph idx="5" type="pic"/>
          </p:nvPr>
        </p:nvSpPr>
        <p:spPr>
          <a:xfrm>
            <a:off x="66294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39" name="Google Shape;739;p87"/>
          <p:cNvSpPr txBox="1"/>
          <p:nvPr>
            <p:ph idx="1" type="body"/>
          </p:nvPr>
        </p:nvSpPr>
        <p:spPr>
          <a:xfrm>
            <a:off x="6858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40" name="Google Shape;740;p87"/>
          <p:cNvSpPr txBox="1"/>
          <p:nvPr>
            <p:ph idx="6" type="body"/>
          </p:nvPr>
        </p:nvSpPr>
        <p:spPr>
          <a:xfrm>
            <a:off x="26670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41" name="Google Shape;741;p87"/>
          <p:cNvSpPr txBox="1"/>
          <p:nvPr>
            <p:ph idx="7" type="body"/>
          </p:nvPr>
        </p:nvSpPr>
        <p:spPr>
          <a:xfrm>
            <a:off x="46482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42" name="Google Shape;742;p87"/>
          <p:cNvSpPr txBox="1"/>
          <p:nvPr>
            <p:ph idx="8" type="body"/>
          </p:nvPr>
        </p:nvSpPr>
        <p:spPr>
          <a:xfrm>
            <a:off x="66294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Image Text Subtitle">
  <p:cSld name="1_Four Image Text Subtitle">
    <p:spTree>
      <p:nvGrpSpPr>
        <p:cNvPr id="743" name="Shape 743"/>
        <p:cNvGrpSpPr/>
        <p:nvPr/>
      </p:nvGrpSpPr>
      <p:grpSpPr>
        <a:xfrm>
          <a:off x="0" y="0"/>
          <a:ext cx="0" cy="0"/>
          <a:chOff x="0" y="0"/>
          <a:chExt cx="0" cy="0"/>
        </a:xfrm>
      </p:grpSpPr>
      <p:sp>
        <p:nvSpPr>
          <p:cNvPr id="744" name="Google Shape;744;p8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5" name="Google Shape;745;p88"/>
          <p:cNvSpPr/>
          <p:nvPr>
            <p:ph idx="2" type="pic"/>
          </p:nvPr>
        </p:nvSpPr>
        <p:spPr>
          <a:xfrm>
            <a:off x="6858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46" name="Google Shape;746;p88"/>
          <p:cNvSpPr/>
          <p:nvPr>
            <p:ph idx="3" type="pic"/>
          </p:nvPr>
        </p:nvSpPr>
        <p:spPr>
          <a:xfrm>
            <a:off x="26670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747" name="Google Shape;747;p88"/>
          <p:cNvSpPr/>
          <p:nvPr>
            <p:ph idx="4" type="pic"/>
          </p:nvPr>
        </p:nvSpPr>
        <p:spPr>
          <a:xfrm>
            <a:off x="46482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748" name="Google Shape;748;p88"/>
          <p:cNvSpPr/>
          <p:nvPr>
            <p:ph idx="5" type="pic"/>
          </p:nvPr>
        </p:nvSpPr>
        <p:spPr>
          <a:xfrm>
            <a:off x="6629400" y="1047750"/>
            <a:ext cx="1828800"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49" name="Google Shape;749;p88"/>
          <p:cNvSpPr txBox="1"/>
          <p:nvPr>
            <p:ph idx="1" type="body"/>
          </p:nvPr>
        </p:nvSpPr>
        <p:spPr>
          <a:xfrm>
            <a:off x="6858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50" name="Google Shape;750;p88"/>
          <p:cNvSpPr txBox="1"/>
          <p:nvPr>
            <p:ph idx="6" type="body"/>
          </p:nvPr>
        </p:nvSpPr>
        <p:spPr>
          <a:xfrm>
            <a:off x="26670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51" name="Google Shape;751;p88"/>
          <p:cNvSpPr txBox="1"/>
          <p:nvPr>
            <p:ph idx="7" type="body"/>
          </p:nvPr>
        </p:nvSpPr>
        <p:spPr>
          <a:xfrm>
            <a:off x="46482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52" name="Google Shape;752;p88"/>
          <p:cNvSpPr txBox="1"/>
          <p:nvPr>
            <p:ph idx="8" type="body"/>
          </p:nvPr>
        </p:nvSpPr>
        <p:spPr>
          <a:xfrm>
            <a:off x="6629400" y="3735424"/>
            <a:ext cx="1828800"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53" name="Google Shape;753;p88"/>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Image Text ">
  <p:cSld name="1_Three Image Text ">
    <p:spTree>
      <p:nvGrpSpPr>
        <p:cNvPr id="754" name="Shape 754"/>
        <p:cNvGrpSpPr/>
        <p:nvPr/>
      </p:nvGrpSpPr>
      <p:grpSpPr>
        <a:xfrm>
          <a:off x="0" y="0"/>
          <a:ext cx="0" cy="0"/>
          <a:chOff x="0" y="0"/>
          <a:chExt cx="0" cy="0"/>
        </a:xfrm>
      </p:grpSpPr>
      <p:sp>
        <p:nvSpPr>
          <p:cNvPr id="755" name="Google Shape;755;p8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6" name="Google Shape;756;p89"/>
          <p:cNvSpPr/>
          <p:nvPr>
            <p:ph idx="2" type="pic"/>
          </p:nvPr>
        </p:nvSpPr>
        <p:spPr>
          <a:xfrm>
            <a:off x="685800" y="1047749"/>
            <a:ext cx="249631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57" name="Google Shape;757;p89"/>
          <p:cNvSpPr/>
          <p:nvPr>
            <p:ph idx="3" type="pic"/>
          </p:nvPr>
        </p:nvSpPr>
        <p:spPr>
          <a:xfrm>
            <a:off x="3323844" y="1047749"/>
            <a:ext cx="249631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758" name="Google Shape;758;p89"/>
          <p:cNvSpPr/>
          <p:nvPr>
            <p:ph idx="4" type="pic"/>
          </p:nvPr>
        </p:nvSpPr>
        <p:spPr>
          <a:xfrm>
            <a:off x="5961888" y="1047749"/>
            <a:ext cx="249631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59" name="Google Shape;759;p89"/>
          <p:cNvSpPr txBox="1"/>
          <p:nvPr>
            <p:ph idx="1" type="body"/>
          </p:nvPr>
        </p:nvSpPr>
        <p:spPr>
          <a:xfrm>
            <a:off x="685800"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60" name="Google Shape;760;p89"/>
          <p:cNvSpPr txBox="1"/>
          <p:nvPr>
            <p:ph idx="5" type="body"/>
          </p:nvPr>
        </p:nvSpPr>
        <p:spPr>
          <a:xfrm>
            <a:off x="3323844"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61" name="Google Shape;761;p89"/>
          <p:cNvSpPr txBox="1"/>
          <p:nvPr>
            <p:ph idx="6" type="body"/>
          </p:nvPr>
        </p:nvSpPr>
        <p:spPr>
          <a:xfrm>
            <a:off x="5961888"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Image Text Subtitle">
  <p:cSld name="1_Three Image Text Subtitle">
    <p:spTree>
      <p:nvGrpSpPr>
        <p:cNvPr id="762" name="Shape 762"/>
        <p:cNvGrpSpPr/>
        <p:nvPr/>
      </p:nvGrpSpPr>
      <p:grpSpPr>
        <a:xfrm>
          <a:off x="0" y="0"/>
          <a:ext cx="0" cy="0"/>
          <a:chOff x="0" y="0"/>
          <a:chExt cx="0" cy="0"/>
        </a:xfrm>
      </p:grpSpPr>
      <p:sp>
        <p:nvSpPr>
          <p:cNvPr id="763" name="Google Shape;763;p9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4" name="Google Shape;764;p90"/>
          <p:cNvSpPr/>
          <p:nvPr>
            <p:ph idx="2" type="pic"/>
          </p:nvPr>
        </p:nvSpPr>
        <p:spPr>
          <a:xfrm>
            <a:off x="685800" y="1047749"/>
            <a:ext cx="249631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65" name="Google Shape;765;p90"/>
          <p:cNvSpPr/>
          <p:nvPr>
            <p:ph idx="3" type="pic"/>
          </p:nvPr>
        </p:nvSpPr>
        <p:spPr>
          <a:xfrm>
            <a:off x="3323844" y="1047749"/>
            <a:ext cx="249631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766" name="Google Shape;766;p90"/>
          <p:cNvSpPr/>
          <p:nvPr>
            <p:ph idx="4" type="pic"/>
          </p:nvPr>
        </p:nvSpPr>
        <p:spPr>
          <a:xfrm>
            <a:off x="5961888" y="1047749"/>
            <a:ext cx="249631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67" name="Google Shape;767;p90"/>
          <p:cNvSpPr txBox="1"/>
          <p:nvPr>
            <p:ph idx="1" type="body"/>
          </p:nvPr>
        </p:nvSpPr>
        <p:spPr>
          <a:xfrm>
            <a:off x="685800"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68" name="Google Shape;768;p90"/>
          <p:cNvSpPr txBox="1"/>
          <p:nvPr>
            <p:ph idx="5" type="body"/>
          </p:nvPr>
        </p:nvSpPr>
        <p:spPr>
          <a:xfrm>
            <a:off x="3323844"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69" name="Google Shape;769;p90"/>
          <p:cNvSpPr txBox="1"/>
          <p:nvPr>
            <p:ph idx="6" type="body"/>
          </p:nvPr>
        </p:nvSpPr>
        <p:spPr>
          <a:xfrm>
            <a:off x="5961888" y="3735424"/>
            <a:ext cx="249631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70" name="Google Shape;770;p90"/>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Image Text ">
  <p:cSld name="1_Two Image Text ">
    <p:spTree>
      <p:nvGrpSpPr>
        <p:cNvPr id="771" name="Shape 771"/>
        <p:cNvGrpSpPr/>
        <p:nvPr/>
      </p:nvGrpSpPr>
      <p:grpSpPr>
        <a:xfrm>
          <a:off x="0" y="0"/>
          <a:ext cx="0" cy="0"/>
          <a:chOff x="0" y="0"/>
          <a:chExt cx="0" cy="0"/>
        </a:xfrm>
      </p:grpSpPr>
      <p:sp>
        <p:nvSpPr>
          <p:cNvPr id="772" name="Google Shape;772;p9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3" name="Google Shape;773;p91"/>
          <p:cNvSpPr/>
          <p:nvPr>
            <p:ph idx="2" type="pic"/>
          </p:nvPr>
        </p:nvSpPr>
        <p:spPr>
          <a:xfrm>
            <a:off x="685800" y="1047749"/>
            <a:ext cx="381419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74" name="Google Shape;774;p91"/>
          <p:cNvSpPr/>
          <p:nvPr>
            <p:ph idx="3" type="pic"/>
          </p:nvPr>
        </p:nvSpPr>
        <p:spPr>
          <a:xfrm>
            <a:off x="4644008" y="1047749"/>
            <a:ext cx="381419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75" name="Google Shape;775;p91"/>
          <p:cNvSpPr txBox="1"/>
          <p:nvPr>
            <p:ph idx="1" type="body"/>
          </p:nvPr>
        </p:nvSpPr>
        <p:spPr>
          <a:xfrm>
            <a:off x="685800"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76" name="Google Shape;776;p91"/>
          <p:cNvSpPr txBox="1"/>
          <p:nvPr>
            <p:ph idx="4" type="body"/>
          </p:nvPr>
        </p:nvSpPr>
        <p:spPr>
          <a:xfrm>
            <a:off x="4644008"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Image Text Subtitle">
  <p:cSld name="1_Two Image Text Subtitle">
    <p:spTree>
      <p:nvGrpSpPr>
        <p:cNvPr id="777" name="Shape 777"/>
        <p:cNvGrpSpPr/>
        <p:nvPr/>
      </p:nvGrpSpPr>
      <p:grpSpPr>
        <a:xfrm>
          <a:off x="0" y="0"/>
          <a:ext cx="0" cy="0"/>
          <a:chOff x="0" y="0"/>
          <a:chExt cx="0" cy="0"/>
        </a:xfrm>
      </p:grpSpPr>
      <p:sp>
        <p:nvSpPr>
          <p:cNvPr id="778" name="Google Shape;778;p92"/>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9" name="Google Shape;779;p92"/>
          <p:cNvSpPr/>
          <p:nvPr>
            <p:ph idx="2" type="pic"/>
          </p:nvPr>
        </p:nvSpPr>
        <p:spPr>
          <a:xfrm>
            <a:off x="685800" y="1047749"/>
            <a:ext cx="381419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80" name="Google Shape;780;p92"/>
          <p:cNvSpPr/>
          <p:nvPr>
            <p:ph idx="3" type="pic"/>
          </p:nvPr>
        </p:nvSpPr>
        <p:spPr>
          <a:xfrm>
            <a:off x="4644008" y="1047749"/>
            <a:ext cx="3814192" cy="2555579"/>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81" name="Google Shape;781;p92"/>
          <p:cNvSpPr txBox="1"/>
          <p:nvPr>
            <p:ph idx="1" type="body"/>
          </p:nvPr>
        </p:nvSpPr>
        <p:spPr>
          <a:xfrm>
            <a:off x="685800"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82" name="Google Shape;782;p92"/>
          <p:cNvSpPr txBox="1"/>
          <p:nvPr>
            <p:ph idx="4" type="body"/>
          </p:nvPr>
        </p:nvSpPr>
        <p:spPr>
          <a:xfrm>
            <a:off x="4644008" y="3735424"/>
            <a:ext cx="3814192" cy="719138"/>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83" name="Google Shape;783;p92"/>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Tall Text">
  <p:cSld name="1_Four Tall Text">
    <p:spTree>
      <p:nvGrpSpPr>
        <p:cNvPr id="784" name="Shape 784"/>
        <p:cNvGrpSpPr/>
        <p:nvPr/>
      </p:nvGrpSpPr>
      <p:grpSpPr>
        <a:xfrm>
          <a:off x="0" y="0"/>
          <a:ext cx="0" cy="0"/>
          <a:chOff x="0" y="0"/>
          <a:chExt cx="0" cy="0"/>
        </a:xfrm>
      </p:grpSpPr>
      <p:sp>
        <p:nvSpPr>
          <p:cNvPr id="785" name="Google Shape;785;p93"/>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6" name="Google Shape;786;p93"/>
          <p:cNvSpPr/>
          <p:nvPr>
            <p:ph idx="2" type="pic"/>
          </p:nvPr>
        </p:nvSpPr>
        <p:spPr>
          <a:xfrm>
            <a:off x="6858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87" name="Google Shape;787;p93"/>
          <p:cNvSpPr/>
          <p:nvPr>
            <p:ph idx="3" type="pic"/>
          </p:nvPr>
        </p:nvSpPr>
        <p:spPr>
          <a:xfrm>
            <a:off x="26670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788" name="Google Shape;788;p93"/>
          <p:cNvSpPr/>
          <p:nvPr>
            <p:ph idx="4" type="pic"/>
          </p:nvPr>
        </p:nvSpPr>
        <p:spPr>
          <a:xfrm>
            <a:off x="46482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789" name="Google Shape;789;p93"/>
          <p:cNvSpPr/>
          <p:nvPr>
            <p:ph idx="5" type="pic"/>
          </p:nvPr>
        </p:nvSpPr>
        <p:spPr>
          <a:xfrm>
            <a:off x="66294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790" name="Google Shape;790;p93"/>
          <p:cNvSpPr txBox="1"/>
          <p:nvPr>
            <p:ph idx="1" type="body"/>
          </p:nvPr>
        </p:nvSpPr>
        <p:spPr>
          <a:xfrm>
            <a:off x="685800"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91" name="Google Shape;791;p93"/>
          <p:cNvSpPr txBox="1"/>
          <p:nvPr>
            <p:ph idx="6" type="body"/>
          </p:nvPr>
        </p:nvSpPr>
        <p:spPr>
          <a:xfrm>
            <a:off x="2666238"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92" name="Google Shape;792;p93"/>
          <p:cNvSpPr txBox="1"/>
          <p:nvPr>
            <p:ph idx="7" type="body"/>
          </p:nvPr>
        </p:nvSpPr>
        <p:spPr>
          <a:xfrm>
            <a:off x="4646676"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93" name="Google Shape;793;p93"/>
          <p:cNvSpPr txBox="1"/>
          <p:nvPr>
            <p:ph idx="8" type="body"/>
          </p:nvPr>
        </p:nvSpPr>
        <p:spPr>
          <a:xfrm>
            <a:off x="6627114"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Tall Text Subtitle">
  <p:cSld name="1_Four Tall Text Subtitle">
    <p:spTree>
      <p:nvGrpSpPr>
        <p:cNvPr id="794" name="Shape 794"/>
        <p:cNvGrpSpPr/>
        <p:nvPr/>
      </p:nvGrpSpPr>
      <p:grpSpPr>
        <a:xfrm>
          <a:off x="0" y="0"/>
          <a:ext cx="0" cy="0"/>
          <a:chOff x="0" y="0"/>
          <a:chExt cx="0" cy="0"/>
        </a:xfrm>
      </p:grpSpPr>
      <p:sp>
        <p:nvSpPr>
          <p:cNvPr id="795" name="Google Shape;795;p9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6" name="Google Shape;796;p94"/>
          <p:cNvSpPr/>
          <p:nvPr>
            <p:ph idx="2" type="pic"/>
          </p:nvPr>
        </p:nvSpPr>
        <p:spPr>
          <a:xfrm>
            <a:off x="6858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797" name="Google Shape;797;p94"/>
          <p:cNvSpPr/>
          <p:nvPr>
            <p:ph idx="3" type="pic"/>
          </p:nvPr>
        </p:nvSpPr>
        <p:spPr>
          <a:xfrm>
            <a:off x="26670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3"/>
            </a:outerShdw>
          </a:effectLst>
        </p:spPr>
      </p:sp>
      <p:sp>
        <p:nvSpPr>
          <p:cNvPr id="798" name="Google Shape;798;p94"/>
          <p:cNvSpPr/>
          <p:nvPr>
            <p:ph idx="4" type="pic"/>
          </p:nvPr>
        </p:nvSpPr>
        <p:spPr>
          <a:xfrm>
            <a:off x="46482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5"/>
            </a:outerShdw>
          </a:effectLst>
        </p:spPr>
      </p:sp>
      <p:sp>
        <p:nvSpPr>
          <p:cNvPr id="799" name="Google Shape;799;p94"/>
          <p:cNvSpPr/>
          <p:nvPr>
            <p:ph idx="5" type="pic"/>
          </p:nvPr>
        </p:nvSpPr>
        <p:spPr>
          <a:xfrm>
            <a:off x="6629400" y="1047750"/>
            <a:ext cx="1828800" cy="1107124"/>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800" name="Google Shape;800;p94"/>
          <p:cNvSpPr txBox="1"/>
          <p:nvPr>
            <p:ph idx="1" type="body"/>
          </p:nvPr>
        </p:nvSpPr>
        <p:spPr>
          <a:xfrm>
            <a:off x="685800"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01" name="Google Shape;801;p94"/>
          <p:cNvSpPr txBox="1"/>
          <p:nvPr>
            <p:ph idx="6" type="body"/>
          </p:nvPr>
        </p:nvSpPr>
        <p:spPr>
          <a:xfrm>
            <a:off x="2666238"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02" name="Google Shape;802;p94"/>
          <p:cNvSpPr txBox="1"/>
          <p:nvPr>
            <p:ph idx="7" type="body"/>
          </p:nvPr>
        </p:nvSpPr>
        <p:spPr>
          <a:xfrm>
            <a:off x="4646676"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03" name="Google Shape;803;p94"/>
          <p:cNvSpPr txBox="1"/>
          <p:nvPr>
            <p:ph idx="8" type="body"/>
          </p:nvPr>
        </p:nvSpPr>
        <p:spPr>
          <a:xfrm>
            <a:off x="6627114" y="2291461"/>
            <a:ext cx="1831086"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04" name="Google Shape;804;p94"/>
          <p:cNvSpPr txBox="1"/>
          <p:nvPr>
            <p:ph idx="9"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Tall Text">
  <p:cSld name="1_Three Tall Text">
    <p:spTree>
      <p:nvGrpSpPr>
        <p:cNvPr id="805" name="Shape 805"/>
        <p:cNvGrpSpPr/>
        <p:nvPr/>
      </p:nvGrpSpPr>
      <p:grpSpPr>
        <a:xfrm>
          <a:off x="0" y="0"/>
          <a:ext cx="0" cy="0"/>
          <a:chOff x="0" y="0"/>
          <a:chExt cx="0" cy="0"/>
        </a:xfrm>
      </p:grpSpPr>
      <p:sp>
        <p:nvSpPr>
          <p:cNvPr id="806" name="Google Shape;806;p95"/>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7" name="Google Shape;807;p95"/>
          <p:cNvSpPr/>
          <p:nvPr>
            <p:ph idx="2" type="pic"/>
          </p:nvPr>
        </p:nvSpPr>
        <p:spPr>
          <a:xfrm>
            <a:off x="685800" y="1047750"/>
            <a:ext cx="249631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808" name="Google Shape;808;p95"/>
          <p:cNvSpPr/>
          <p:nvPr>
            <p:ph idx="3" type="pic"/>
          </p:nvPr>
        </p:nvSpPr>
        <p:spPr>
          <a:xfrm>
            <a:off x="3323844" y="1047750"/>
            <a:ext cx="249631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809" name="Google Shape;809;p95"/>
          <p:cNvSpPr/>
          <p:nvPr>
            <p:ph idx="4" type="pic"/>
          </p:nvPr>
        </p:nvSpPr>
        <p:spPr>
          <a:xfrm>
            <a:off x="5961888" y="1047750"/>
            <a:ext cx="249631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810" name="Google Shape;810;p95"/>
          <p:cNvSpPr txBox="1"/>
          <p:nvPr>
            <p:ph idx="1" type="body"/>
          </p:nvPr>
        </p:nvSpPr>
        <p:spPr>
          <a:xfrm>
            <a:off x="685800"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11" name="Google Shape;811;p95"/>
          <p:cNvSpPr txBox="1"/>
          <p:nvPr>
            <p:ph idx="5" type="body"/>
          </p:nvPr>
        </p:nvSpPr>
        <p:spPr>
          <a:xfrm>
            <a:off x="3323844"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12" name="Google Shape;812;p95"/>
          <p:cNvSpPr txBox="1"/>
          <p:nvPr>
            <p:ph idx="6" type="body"/>
          </p:nvPr>
        </p:nvSpPr>
        <p:spPr>
          <a:xfrm>
            <a:off x="5961888"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Tall Text Subtitle">
  <p:cSld name="1_Three Tall Text Subtitle">
    <p:spTree>
      <p:nvGrpSpPr>
        <p:cNvPr id="813" name="Shape 813"/>
        <p:cNvGrpSpPr/>
        <p:nvPr/>
      </p:nvGrpSpPr>
      <p:grpSpPr>
        <a:xfrm>
          <a:off x="0" y="0"/>
          <a:ext cx="0" cy="0"/>
          <a:chOff x="0" y="0"/>
          <a:chExt cx="0" cy="0"/>
        </a:xfrm>
      </p:grpSpPr>
      <p:sp>
        <p:nvSpPr>
          <p:cNvPr id="814" name="Google Shape;814;p96"/>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5" name="Google Shape;815;p96"/>
          <p:cNvSpPr/>
          <p:nvPr>
            <p:ph idx="2" type="pic"/>
          </p:nvPr>
        </p:nvSpPr>
        <p:spPr>
          <a:xfrm>
            <a:off x="685800" y="1047750"/>
            <a:ext cx="249631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816" name="Google Shape;816;p96"/>
          <p:cNvSpPr/>
          <p:nvPr>
            <p:ph idx="3" type="pic"/>
          </p:nvPr>
        </p:nvSpPr>
        <p:spPr>
          <a:xfrm>
            <a:off x="3323844" y="1047750"/>
            <a:ext cx="249631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4"/>
            </a:outerShdw>
          </a:effectLst>
        </p:spPr>
      </p:sp>
      <p:sp>
        <p:nvSpPr>
          <p:cNvPr id="817" name="Google Shape;817;p96"/>
          <p:cNvSpPr/>
          <p:nvPr>
            <p:ph idx="4" type="pic"/>
          </p:nvPr>
        </p:nvSpPr>
        <p:spPr>
          <a:xfrm>
            <a:off x="5961888" y="1047750"/>
            <a:ext cx="249631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818" name="Google Shape;818;p96"/>
          <p:cNvSpPr txBox="1"/>
          <p:nvPr>
            <p:ph idx="1" type="body"/>
          </p:nvPr>
        </p:nvSpPr>
        <p:spPr>
          <a:xfrm>
            <a:off x="685800"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19" name="Google Shape;819;p96"/>
          <p:cNvSpPr txBox="1"/>
          <p:nvPr>
            <p:ph idx="5" type="body"/>
          </p:nvPr>
        </p:nvSpPr>
        <p:spPr>
          <a:xfrm>
            <a:off x="3323844"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20" name="Google Shape;820;p96"/>
          <p:cNvSpPr txBox="1"/>
          <p:nvPr>
            <p:ph idx="6" type="body"/>
          </p:nvPr>
        </p:nvSpPr>
        <p:spPr>
          <a:xfrm>
            <a:off x="5961888" y="2291461"/>
            <a:ext cx="2496312"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21" name="Google Shape;821;p96"/>
          <p:cNvSpPr txBox="1"/>
          <p:nvPr>
            <p:ph idx="7"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Tall Text">
  <p:cSld name="1_Two Tall Text">
    <p:spTree>
      <p:nvGrpSpPr>
        <p:cNvPr id="822" name="Shape 822"/>
        <p:cNvGrpSpPr/>
        <p:nvPr/>
      </p:nvGrpSpPr>
      <p:grpSpPr>
        <a:xfrm>
          <a:off x="0" y="0"/>
          <a:ext cx="0" cy="0"/>
          <a:chOff x="0" y="0"/>
          <a:chExt cx="0" cy="0"/>
        </a:xfrm>
      </p:grpSpPr>
      <p:sp>
        <p:nvSpPr>
          <p:cNvPr id="823" name="Google Shape;823;p97"/>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4" name="Google Shape;824;p97"/>
          <p:cNvSpPr/>
          <p:nvPr>
            <p:ph idx="2" type="pic"/>
          </p:nvPr>
        </p:nvSpPr>
        <p:spPr>
          <a:xfrm>
            <a:off x="685800" y="1047750"/>
            <a:ext cx="381419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825" name="Google Shape;825;p97"/>
          <p:cNvSpPr/>
          <p:nvPr>
            <p:ph idx="3" type="pic"/>
          </p:nvPr>
        </p:nvSpPr>
        <p:spPr>
          <a:xfrm>
            <a:off x="4644008" y="1047750"/>
            <a:ext cx="381419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826" name="Google Shape;826;p97"/>
          <p:cNvSpPr txBox="1"/>
          <p:nvPr>
            <p:ph idx="1" type="body"/>
          </p:nvPr>
        </p:nvSpPr>
        <p:spPr>
          <a:xfrm>
            <a:off x="685800"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27" name="Google Shape;827;p97"/>
          <p:cNvSpPr txBox="1"/>
          <p:nvPr>
            <p:ph idx="4" type="body"/>
          </p:nvPr>
        </p:nvSpPr>
        <p:spPr>
          <a:xfrm>
            <a:off x="4645152"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Tall Text Subtitle">
  <p:cSld name="1_Two Tall Text Subtitle">
    <p:spTree>
      <p:nvGrpSpPr>
        <p:cNvPr id="828" name="Shape 828"/>
        <p:cNvGrpSpPr/>
        <p:nvPr/>
      </p:nvGrpSpPr>
      <p:grpSpPr>
        <a:xfrm>
          <a:off x="0" y="0"/>
          <a:ext cx="0" cy="0"/>
          <a:chOff x="0" y="0"/>
          <a:chExt cx="0" cy="0"/>
        </a:xfrm>
      </p:grpSpPr>
      <p:sp>
        <p:nvSpPr>
          <p:cNvPr id="829" name="Google Shape;829;p98"/>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0" name="Google Shape;830;p98"/>
          <p:cNvSpPr/>
          <p:nvPr>
            <p:ph idx="2" type="pic"/>
          </p:nvPr>
        </p:nvSpPr>
        <p:spPr>
          <a:xfrm>
            <a:off x="685800" y="1047750"/>
            <a:ext cx="381419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accent1"/>
            </a:outerShdw>
          </a:effectLst>
        </p:spPr>
      </p:sp>
      <p:sp>
        <p:nvSpPr>
          <p:cNvPr id="831" name="Google Shape;831;p98"/>
          <p:cNvSpPr/>
          <p:nvPr>
            <p:ph idx="3" type="pic"/>
          </p:nvPr>
        </p:nvSpPr>
        <p:spPr>
          <a:xfrm>
            <a:off x="4644008" y="1047750"/>
            <a:ext cx="3814192" cy="1104138"/>
          </a:xfrm>
          <a:prstGeom prst="rect">
            <a:avLst/>
          </a:prstGeom>
          <a:solidFill>
            <a:srgbClr val="FEFEFE"/>
          </a:solidFill>
          <a:ln cap="flat" cmpd="sng" w="9525">
            <a:solidFill>
              <a:srgbClr val="7F7F7F">
                <a:alpha val="40000"/>
              </a:srgbClr>
            </a:solidFill>
            <a:prstDash val="solid"/>
            <a:round/>
            <a:headEnd len="sm" w="sm" type="none"/>
            <a:tailEnd len="sm" w="sm" type="none"/>
          </a:ln>
          <a:effectLst>
            <a:outerShdw rotWithShape="0" algn="t" dir="5400000" dist="50800">
              <a:schemeClr val="lt2"/>
            </a:outerShdw>
          </a:effectLst>
        </p:spPr>
      </p:sp>
      <p:sp>
        <p:nvSpPr>
          <p:cNvPr id="832" name="Google Shape;832;p98"/>
          <p:cNvSpPr txBox="1"/>
          <p:nvPr>
            <p:ph idx="1" type="body"/>
          </p:nvPr>
        </p:nvSpPr>
        <p:spPr>
          <a:xfrm>
            <a:off x="685800"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33" name="Google Shape;833;p98"/>
          <p:cNvSpPr txBox="1"/>
          <p:nvPr>
            <p:ph idx="4" type="body"/>
          </p:nvPr>
        </p:nvSpPr>
        <p:spPr>
          <a:xfrm>
            <a:off x="4645152" y="2291461"/>
            <a:ext cx="3813048" cy="2241249"/>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34" name="Google Shape;834;p98"/>
          <p:cNvSpPr txBox="1"/>
          <p:nvPr>
            <p:ph idx="5"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ight Grid Text">
  <p:cSld name="1_Eight Grid Text">
    <p:spTree>
      <p:nvGrpSpPr>
        <p:cNvPr id="835" name="Shape 835"/>
        <p:cNvGrpSpPr/>
        <p:nvPr/>
      </p:nvGrpSpPr>
      <p:grpSpPr>
        <a:xfrm>
          <a:off x="0" y="0"/>
          <a:ext cx="0" cy="0"/>
          <a:chOff x="0" y="0"/>
          <a:chExt cx="0" cy="0"/>
        </a:xfrm>
      </p:grpSpPr>
      <p:sp>
        <p:nvSpPr>
          <p:cNvPr id="836" name="Google Shape;836;p99"/>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7" name="Google Shape;837;p99"/>
          <p:cNvSpPr/>
          <p:nvPr>
            <p:ph idx="2" type="pic"/>
          </p:nvPr>
        </p:nvSpPr>
        <p:spPr>
          <a:xfrm>
            <a:off x="685038" y="1047750"/>
            <a:ext cx="1828800" cy="1107124"/>
          </a:xfrm>
          <a:prstGeom prst="rect">
            <a:avLst/>
          </a:prstGeom>
          <a:solidFill>
            <a:srgbClr val="FEFEFE"/>
          </a:solidFill>
          <a:ln>
            <a:noFill/>
          </a:ln>
        </p:spPr>
      </p:sp>
      <p:sp>
        <p:nvSpPr>
          <p:cNvPr id="838" name="Google Shape;838;p99"/>
          <p:cNvSpPr/>
          <p:nvPr>
            <p:ph idx="3" type="pic"/>
          </p:nvPr>
        </p:nvSpPr>
        <p:spPr>
          <a:xfrm>
            <a:off x="2666238" y="1047750"/>
            <a:ext cx="1828800" cy="1107124"/>
          </a:xfrm>
          <a:prstGeom prst="rect">
            <a:avLst/>
          </a:prstGeom>
          <a:solidFill>
            <a:srgbClr val="FEFEFE"/>
          </a:solidFill>
          <a:ln>
            <a:noFill/>
          </a:ln>
        </p:spPr>
      </p:sp>
      <p:sp>
        <p:nvSpPr>
          <p:cNvPr id="839" name="Google Shape;839;p99"/>
          <p:cNvSpPr/>
          <p:nvPr>
            <p:ph idx="4" type="pic"/>
          </p:nvPr>
        </p:nvSpPr>
        <p:spPr>
          <a:xfrm>
            <a:off x="4647438" y="1047750"/>
            <a:ext cx="1828800" cy="1107124"/>
          </a:xfrm>
          <a:prstGeom prst="rect">
            <a:avLst/>
          </a:prstGeom>
          <a:solidFill>
            <a:srgbClr val="FEFEFE"/>
          </a:solidFill>
          <a:ln>
            <a:noFill/>
          </a:ln>
        </p:spPr>
      </p:sp>
      <p:sp>
        <p:nvSpPr>
          <p:cNvPr id="840" name="Google Shape;840;p99"/>
          <p:cNvSpPr/>
          <p:nvPr>
            <p:ph idx="5" type="pic"/>
          </p:nvPr>
        </p:nvSpPr>
        <p:spPr>
          <a:xfrm>
            <a:off x="6628638" y="1047750"/>
            <a:ext cx="1828800" cy="1107124"/>
          </a:xfrm>
          <a:prstGeom prst="rect">
            <a:avLst/>
          </a:prstGeom>
          <a:solidFill>
            <a:srgbClr val="FEFEFE"/>
          </a:solidFill>
          <a:ln>
            <a:noFill/>
          </a:ln>
        </p:spPr>
      </p:sp>
      <p:sp>
        <p:nvSpPr>
          <p:cNvPr id="841" name="Google Shape;841;p99"/>
          <p:cNvSpPr txBox="1"/>
          <p:nvPr>
            <p:ph idx="1" type="body"/>
          </p:nvPr>
        </p:nvSpPr>
        <p:spPr>
          <a:xfrm>
            <a:off x="685038"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42" name="Google Shape;842;p99"/>
          <p:cNvSpPr txBox="1"/>
          <p:nvPr>
            <p:ph idx="6" type="body"/>
          </p:nvPr>
        </p:nvSpPr>
        <p:spPr>
          <a:xfrm>
            <a:off x="2665476"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43" name="Google Shape;843;p99"/>
          <p:cNvSpPr txBox="1"/>
          <p:nvPr>
            <p:ph idx="7" type="body"/>
          </p:nvPr>
        </p:nvSpPr>
        <p:spPr>
          <a:xfrm>
            <a:off x="4645914"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44" name="Google Shape;844;p99"/>
          <p:cNvSpPr txBox="1"/>
          <p:nvPr>
            <p:ph idx="8" type="body"/>
          </p:nvPr>
        </p:nvSpPr>
        <p:spPr>
          <a:xfrm>
            <a:off x="6626352"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45" name="Google Shape;845;p99"/>
          <p:cNvSpPr/>
          <p:nvPr>
            <p:ph idx="9" type="pic"/>
          </p:nvPr>
        </p:nvSpPr>
        <p:spPr>
          <a:xfrm>
            <a:off x="685038" y="2292753"/>
            <a:ext cx="1828800" cy="1107124"/>
          </a:xfrm>
          <a:prstGeom prst="rect">
            <a:avLst/>
          </a:prstGeom>
          <a:solidFill>
            <a:srgbClr val="FEFEFE"/>
          </a:solidFill>
          <a:ln>
            <a:noFill/>
          </a:ln>
        </p:spPr>
      </p:sp>
      <p:sp>
        <p:nvSpPr>
          <p:cNvPr id="846" name="Google Shape;846;p99"/>
          <p:cNvSpPr/>
          <p:nvPr>
            <p:ph idx="13" type="pic"/>
          </p:nvPr>
        </p:nvSpPr>
        <p:spPr>
          <a:xfrm>
            <a:off x="2666238" y="2292753"/>
            <a:ext cx="1828800" cy="1107124"/>
          </a:xfrm>
          <a:prstGeom prst="rect">
            <a:avLst/>
          </a:prstGeom>
          <a:solidFill>
            <a:srgbClr val="FEFEFE"/>
          </a:solidFill>
          <a:ln>
            <a:noFill/>
          </a:ln>
        </p:spPr>
      </p:sp>
      <p:sp>
        <p:nvSpPr>
          <p:cNvPr id="847" name="Google Shape;847;p99"/>
          <p:cNvSpPr/>
          <p:nvPr>
            <p:ph idx="14" type="pic"/>
          </p:nvPr>
        </p:nvSpPr>
        <p:spPr>
          <a:xfrm>
            <a:off x="4647438" y="2292753"/>
            <a:ext cx="1828800" cy="1107124"/>
          </a:xfrm>
          <a:prstGeom prst="rect">
            <a:avLst/>
          </a:prstGeom>
          <a:solidFill>
            <a:srgbClr val="FEFEFE"/>
          </a:solidFill>
          <a:ln>
            <a:noFill/>
          </a:ln>
        </p:spPr>
      </p:sp>
      <p:sp>
        <p:nvSpPr>
          <p:cNvPr id="848" name="Google Shape;848;p99"/>
          <p:cNvSpPr/>
          <p:nvPr>
            <p:ph idx="15" type="pic"/>
          </p:nvPr>
        </p:nvSpPr>
        <p:spPr>
          <a:xfrm>
            <a:off x="6628638" y="2292753"/>
            <a:ext cx="1828800" cy="1107124"/>
          </a:xfrm>
          <a:prstGeom prst="rect">
            <a:avLst/>
          </a:prstGeom>
          <a:solidFill>
            <a:srgbClr val="FEFEFE"/>
          </a:solid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ight Grid Text Subtitle">
  <p:cSld name="1_Eight Grid Text Subtitle">
    <p:spTree>
      <p:nvGrpSpPr>
        <p:cNvPr id="849" name="Shape 849"/>
        <p:cNvGrpSpPr/>
        <p:nvPr/>
      </p:nvGrpSpPr>
      <p:grpSpPr>
        <a:xfrm>
          <a:off x="0" y="0"/>
          <a:ext cx="0" cy="0"/>
          <a:chOff x="0" y="0"/>
          <a:chExt cx="0" cy="0"/>
        </a:xfrm>
      </p:grpSpPr>
      <p:sp>
        <p:nvSpPr>
          <p:cNvPr id="850" name="Google Shape;850;p100"/>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1" name="Google Shape;851;p100"/>
          <p:cNvSpPr/>
          <p:nvPr>
            <p:ph idx="2" type="pic"/>
          </p:nvPr>
        </p:nvSpPr>
        <p:spPr>
          <a:xfrm>
            <a:off x="685038" y="1047750"/>
            <a:ext cx="1828800" cy="1107124"/>
          </a:xfrm>
          <a:prstGeom prst="rect">
            <a:avLst/>
          </a:prstGeom>
          <a:solidFill>
            <a:srgbClr val="FEFEFE"/>
          </a:solidFill>
          <a:ln>
            <a:noFill/>
          </a:ln>
        </p:spPr>
      </p:sp>
      <p:sp>
        <p:nvSpPr>
          <p:cNvPr id="852" name="Google Shape;852;p100"/>
          <p:cNvSpPr/>
          <p:nvPr>
            <p:ph idx="3" type="pic"/>
          </p:nvPr>
        </p:nvSpPr>
        <p:spPr>
          <a:xfrm>
            <a:off x="2666238" y="1047750"/>
            <a:ext cx="1828800" cy="1107124"/>
          </a:xfrm>
          <a:prstGeom prst="rect">
            <a:avLst/>
          </a:prstGeom>
          <a:solidFill>
            <a:srgbClr val="FEFEFE"/>
          </a:solidFill>
          <a:ln>
            <a:noFill/>
          </a:ln>
        </p:spPr>
      </p:sp>
      <p:sp>
        <p:nvSpPr>
          <p:cNvPr id="853" name="Google Shape;853;p100"/>
          <p:cNvSpPr/>
          <p:nvPr>
            <p:ph idx="4" type="pic"/>
          </p:nvPr>
        </p:nvSpPr>
        <p:spPr>
          <a:xfrm>
            <a:off x="4647438" y="1047750"/>
            <a:ext cx="1828800" cy="1107124"/>
          </a:xfrm>
          <a:prstGeom prst="rect">
            <a:avLst/>
          </a:prstGeom>
          <a:solidFill>
            <a:srgbClr val="FEFEFE"/>
          </a:solidFill>
          <a:ln>
            <a:noFill/>
          </a:ln>
        </p:spPr>
      </p:sp>
      <p:sp>
        <p:nvSpPr>
          <p:cNvPr id="854" name="Google Shape;854;p100"/>
          <p:cNvSpPr/>
          <p:nvPr>
            <p:ph idx="5" type="pic"/>
          </p:nvPr>
        </p:nvSpPr>
        <p:spPr>
          <a:xfrm>
            <a:off x="6628638" y="1047750"/>
            <a:ext cx="1828800" cy="1107124"/>
          </a:xfrm>
          <a:prstGeom prst="rect">
            <a:avLst/>
          </a:prstGeom>
          <a:solidFill>
            <a:srgbClr val="FEFEFE"/>
          </a:solidFill>
          <a:ln>
            <a:noFill/>
          </a:ln>
        </p:spPr>
      </p:sp>
      <p:sp>
        <p:nvSpPr>
          <p:cNvPr id="855" name="Google Shape;855;p100"/>
          <p:cNvSpPr txBox="1"/>
          <p:nvPr>
            <p:ph idx="1" type="body"/>
          </p:nvPr>
        </p:nvSpPr>
        <p:spPr>
          <a:xfrm>
            <a:off x="685038"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56" name="Google Shape;856;p100"/>
          <p:cNvSpPr txBox="1"/>
          <p:nvPr>
            <p:ph idx="6" type="body"/>
          </p:nvPr>
        </p:nvSpPr>
        <p:spPr>
          <a:xfrm>
            <a:off x="2665476"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57" name="Google Shape;857;p100"/>
          <p:cNvSpPr txBox="1"/>
          <p:nvPr>
            <p:ph idx="7" type="body"/>
          </p:nvPr>
        </p:nvSpPr>
        <p:spPr>
          <a:xfrm>
            <a:off x="4645914"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58" name="Google Shape;858;p100"/>
          <p:cNvSpPr txBox="1"/>
          <p:nvPr>
            <p:ph idx="8" type="body"/>
          </p:nvPr>
        </p:nvSpPr>
        <p:spPr>
          <a:xfrm>
            <a:off x="6626352" y="3537755"/>
            <a:ext cx="1831086" cy="99495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200"/>
              </a:spcBef>
              <a:spcAft>
                <a:spcPts val="0"/>
              </a:spcAft>
              <a:buSzPts val="1100"/>
              <a:buNone/>
              <a:defRPr sz="11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59" name="Google Shape;859;p100"/>
          <p:cNvSpPr/>
          <p:nvPr>
            <p:ph idx="9" type="pic"/>
          </p:nvPr>
        </p:nvSpPr>
        <p:spPr>
          <a:xfrm>
            <a:off x="685038" y="2292753"/>
            <a:ext cx="1828800" cy="1107124"/>
          </a:xfrm>
          <a:prstGeom prst="rect">
            <a:avLst/>
          </a:prstGeom>
          <a:solidFill>
            <a:srgbClr val="FEFEFE"/>
          </a:solidFill>
          <a:ln>
            <a:noFill/>
          </a:ln>
        </p:spPr>
      </p:sp>
      <p:sp>
        <p:nvSpPr>
          <p:cNvPr id="860" name="Google Shape;860;p100"/>
          <p:cNvSpPr/>
          <p:nvPr>
            <p:ph idx="13" type="pic"/>
          </p:nvPr>
        </p:nvSpPr>
        <p:spPr>
          <a:xfrm>
            <a:off x="2666238" y="2292753"/>
            <a:ext cx="1828800" cy="1107124"/>
          </a:xfrm>
          <a:prstGeom prst="rect">
            <a:avLst/>
          </a:prstGeom>
          <a:solidFill>
            <a:srgbClr val="FEFEFE"/>
          </a:solidFill>
          <a:ln>
            <a:noFill/>
          </a:ln>
        </p:spPr>
      </p:sp>
      <p:sp>
        <p:nvSpPr>
          <p:cNvPr id="861" name="Google Shape;861;p100"/>
          <p:cNvSpPr/>
          <p:nvPr>
            <p:ph idx="14" type="pic"/>
          </p:nvPr>
        </p:nvSpPr>
        <p:spPr>
          <a:xfrm>
            <a:off x="4647438" y="2292753"/>
            <a:ext cx="1828800" cy="1107124"/>
          </a:xfrm>
          <a:prstGeom prst="rect">
            <a:avLst/>
          </a:prstGeom>
          <a:solidFill>
            <a:srgbClr val="FEFEFE"/>
          </a:solidFill>
          <a:ln>
            <a:noFill/>
          </a:ln>
        </p:spPr>
      </p:sp>
      <p:sp>
        <p:nvSpPr>
          <p:cNvPr id="862" name="Google Shape;862;p100"/>
          <p:cNvSpPr/>
          <p:nvPr>
            <p:ph idx="15" type="pic"/>
          </p:nvPr>
        </p:nvSpPr>
        <p:spPr>
          <a:xfrm>
            <a:off x="6628638" y="2292753"/>
            <a:ext cx="1828800" cy="1107124"/>
          </a:xfrm>
          <a:prstGeom prst="rect">
            <a:avLst/>
          </a:prstGeom>
          <a:solidFill>
            <a:srgbClr val="FEFEFE"/>
          </a:solidFill>
          <a:ln>
            <a:noFill/>
          </a:ln>
        </p:spPr>
      </p:sp>
      <p:sp>
        <p:nvSpPr>
          <p:cNvPr id="863" name="Google Shape;863;p100"/>
          <p:cNvSpPr txBox="1"/>
          <p:nvPr>
            <p:ph idx="16" type="body"/>
          </p:nvPr>
        </p:nvSpPr>
        <p:spPr>
          <a:xfrm>
            <a:off x="685800" y="700088"/>
            <a:ext cx="7772400" cy="304800"/>
          </a:xfrm>
          <a:prstGeom prst="rect">
            <a:avLst/>
          </a:prstGeom>
          <a:noFill/>
          <a:ln>
            <a:noFill/>
          </a:ln>
        </p:spPr>
        <p:txBody>
          <a:bodyPr anchorCtr="0" anchor="t" bIns="0" lIns="0" spcFirstLastPara="1" rIns="0" wrap="square" tIns="0">
            <a:normAutofit/>
          </a:bodyPr>
          <a:lstStyle>
            <a:lvl1pPr indent="-228600" lvl="0" marL="457200" algn="ctr">
              <a:lnSpc>
                <a:spcPct val="86000"/>
              </a:lnSpc>
              <a:spcBef>
                <a:spcPts val="0"/>
              </a:spcBef>
              <a:spcAft>
                <a:spcPts val="0"/>
              </a:spcAft>
              <a:buSzPts val="1400"/>
              <a:buNone/>
              <a:defRPr sz="1400"/>
            </a:lvl1pPr>
            <a:lvl2pPr indent="-317500" lvl="1" marL="914400" algn="l">
              <a:lnSpc>
                <a:spcPct val="100000"/>
              </a:lnSpc>
              <a:spcBef>
                <a:spcPts val="300"/>
              </a:spcBef>
              <a:spcAft>
                <a:spcPts val="0"/>
              </a:spcAft>
              <a:buSzPts val="1400"/>
              <a:buChar char="–"/>
              <a:defRPr/>
            </a:lvl2pPr>
            <a:lvl3pPr indent="-317500" lvl="2" marL="1371600" algn="l">
              <a:lnSpc>
                <a:spcPct val="100000"/>
              </a:lnSpc>
              <a:spcBef>
                <a:spcPts val="300"/>
              </a:spcBef>
              <a:spcAft>
                <a:spcPts val="0"/>
              </a:spcAft>
              <a:buSzPts val="1400"/>
              <a:buChar char="•"/>
              <a:defRPr/>
            </a:lvl3pPr>
            <a:lvl4pPr indent="-317500" lvl="3" marL="1828800" algn="l">
              <a:lnSpc>
                <a:spcPct val="100000"/>
              </a:lnSpc>
              <a:spcBef>
                <a:spcPts val="300"/>
              </a:spcBef>
              <a:spcAft>
                <a:spcPts val="0"/>
              </a:spcAft>
              <a:buSzPts val="1400"/>
              <a:buChar char="–"/>
              <a:defRPr/>
            </a:lvl4pPr>
            <a:lvl5pPr indent="-317500" lvl="4" marL="2286000" algn="l">
              <a:lnSpc>
                <a:spcPct val="100000"/>
              </a:lnSpc>
              <a:spcBef>
                <a:spcPts val="300"/>
              </a:spcBef>
              <a:spcAft>
                <a:spcPts val="0"/>
              </a:spcAft>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x Grid Text">
  <p:cSld name="1_Six Grid Text">
    <p:spTree>
      <p:nvGrpSpPr>
        <p:cNvPr id="864" name="Shape 864"/>
        <p:cNvGrpSpPr/>
        <p:nvPr/>
      </p:nvGrpSpPr>
      <p:grpSpPr>
        <a:xfrm>
          <a:off x="0" y="0"/>
          <a:ext cx="0" cy="0"/>
          <a:chOff x="0" y="0"/>
          <a:chExt cx="0" cy="0"/>
        </a:xfrm>
      </p:grpSpPr>
      <p:sp>
        <p:nvSpPr>
          <p:cNvPr id="865" name="Google Shape;865;p101"/>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algn="ctr">
              <a:lnSpc>
                <a:spcPct val="86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6" name="Google Shape;866;p101"/>
          <p:cNvSpPr/>
          <p:nvPr>
            <p:ph idx="2" type="pic"/>
          </p:nvPr>
        </p:nvSpPr>
        <p:spPr>
          <a:xfrm>
            <a:off x="685800" y="1047750"/>
            <a:ext cx="2496312" cy="1104138"/>
          </a:xfrm>
          <a:prstGeom prst="rect">
            <a:avLst/>
          </a:prstGeom>
          <a:solidFill>
            <a:srgbClr val="FEFEFE"/>
          </a:solidFill>
          <a:ln>
            <a:noFill/>
          </a:ln>
        </p:spPr>
      </p:sp>
      <p:sp>
        <p:nvSpPr>
          <p:cNvPr id="867" name="Google Shape;867;p101"/>
          <p:cNvSpPr/>
          <p:nvPr>
            <p:ph idx="3" type="pic"/>
          </p:nvPr>
        </p:nvSpPr>
        <p:spPr>
          <a:xfrm>
            <a:off x="3323844" y="1047750"/>
            <a:ext cx="2496312" cy="1104138"/>
          </a:xfrm>
          <a:prstGeom prst="rect">
            <a:avLst/>
          </a:prstGeom>
          <a:solidFill>
            <a:srgbClr val="FEFEFE"/>
          </a:solidFill>
          <a:ln>
            <a:noFill/>
          </a:ln>
        </p:spPr>
      </p:sp>
      <p:sp>
        <p:nvSpPr>
          <p:cNvPr id="868" name="Google Shape;868;p101"/>
          <p:cNvSpPr/>
          <p:nvPr>
            <p:ph idx="4" type="pic"/>
          </p:nvPr>
        </p:nvSpPr>
        <p:spPr>
          <a:xfrm>
            <a:off x="5961888" y="1047750"/>
            <a:ext cx="2496312" cy="1104138"/>
          </a:xfrm>
          <a:prstGeom prst="rect">
            <a:avLst/>
          </a:prstGeom>
          <a:solidFill>
            <a:srgbClr val="FEFEFE"/>
          </a:solidFill>
          <a:ln>
            <a:noFill/>
          </a:ln>
        </p:spPr>
      </p:sp>
      <p:sp>
        <p:nvSpPr>
          <p:cNvPr id="869" name="Google Shape;869;p101"/>
          <p:cNvSpPr txBox="1"/>
          <p:nvPr>
            <p:ph idx="1" type="body"/>
          </p:nvPr>
        </p:nvSpPr>
        <p:spPr>
          <a:xfrm>
            <a:off x="685800"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70" name="Google Shape;870;p101"/>
          <p:cNvSpPr txBox="1"/>
          <p:nvPr>
            <p:ph idx="5" type="body"/>
          </p:nvPr>
        </p:nvSpPr>
        <p:spPr>
          <a:xfrm>
            <a:off x="3323844"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71" name="Google Shape;871;p101"/>
          <p:cNvSpPr txBox="1"/>
          <p:nvPr>
            <p:ph idx="6" type="body"/>
          </p:nvPr>
        </p:nvSpPr>
        <p:spPr>
          <a:xfrm>
            <a:off x="5961888" y="3540743"/>
            <a:ext cx="2496312" cy="102768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300"/>
              </a:spcBef>
              <a:spcAft>
                <a:spcPts val="0"/>
              </a:spcAft>
              <a:buSzPts val="1600"/>
              <a:buNone/>
              <a:defRPr sz="1600"/>
            </a:lvl1pPr>
            <a:lvl2pPr indent="-298450" lvl="1" marL="914400" algn="l">
              <a:lnSpc>
                <a:spcPct val="100000"/>
              </a:lnSpc>
              <a:spcBef>
                <a:spcPts val="200"/>
              </a:spcBef>
              <a:spcAft>
                <a:spcPts val="0"/>
              </a:spcAft>
              <a:buSzPts val="1100"/>
              <a:buFont typeface="Arial"/>
              <a:buChar char="•"/>
              <a:defRPr sz="1100"/>
            </a:lvl2pPr>
            <a:lvl3pPr indent="-298450" lvl="2" marL="1371600" algn="l">
              <a:lnSpc>
                <a:spcPct val="100000"/>
              </a:lnSpc>
              <a:spcBef>
                <a:spcPts val="200"/>
              </a:spcBef>
              <a:spcAft>
                <a:spcPts val="0"/>
              </a:spcAft>
              <a:buSzPts val="1100"/>
              <a:buChar char="•"/>
              <a:defRPr sz="1100"/>
            </a:lvl3pPr>
            <a:lvl4pPr indent="-298450" lvl="3" marL="1828800" algn="l">
              <a:lnSpc>
                <a:spcPct val="100000"/>
              </a:lnSpc>
              <a:spcBef>
                <a:spcPts val="200"/>
              </a:spcBef>
              <a:spcAft>
                <a:spcPts val="0"/>
              </a:spcAft>
              <a:buSzPts val="1100"/>
              <a:buChar char="–"/>
              <a:defRPr sz="1100"/>
            </a:lvl4pPr>
            <a:lvl5pPr indent="-298450" lvl="4" marL="2286000" algn="l">
              <a:lnSpc>
                <a:spcPct val="100000"/>
              </a:lnSpc>
              <a:spcBef>
                <a:spcPts val="200"/>
              </a:spcBef>
              <a:spcAft>
                <a:spcPts val="0"/>
              </a:spcAft>
              <a:buSzPts val="1100"/>
              <a:buChar char="»"/>
              <a:defRPr sz="1100"/>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72" name="Google Shape;872;p101"/>
          <p:cNvSpPr/>
          <p:nvPr>
            <p:ph idx="7" type="pic"/>
          </p:nvPr>
        </p:nvSpPr>
        <p:spPr>
          <a:xfrm>
            <a:off x="685800" y="2295739"/>
            <a:ext cx="2496312" cy="1104138"/>
          </a:xfrm>
          <a:prstGeom prst="rect">
            <a:avLst/>
          </a:prstGeom>
          <a:solidFill>
            <a:srgbClr val="FEFEFE"/>
          </a:solidFill>
          <a:ln>
            <a:noFill/>
          </a:ln>
        </p:spPr>
      </p:sp>
      <p:sp>
        <p:nvSpPr>
          <p:cNvPr id="873" name="Google Shape;873;p101"/>
          <p:cNvSpPr/>
          <p:nvPr>
            <p:ph idx="8" type="pic"/>
          </p:nvPr>
        </p:nvSpPr>
        <p:spPr>
          <a:xfrm>
            <a:off x="3323844" y="2295739"/>
            <a:ext cx="2496312" cy="1104138"/>
          </a:xfrm>
          <a:prstGeom prst="rect">
            <a:avLst/>
          </a:prstGeom>
          <a:solidFill>
            <a:srgbClr val="FEFEFE"/>
          </a:solidFill>
          <a:ln>
            <a:noFill/>
          </a:ln>
        </p:spPr>
      </p:sp>
      <p:sp>
        <p:nvSpPr>
          <p:cNvPr id="874" name="Google Shape;874;p101"/>
          <p:cNvSpPr/>
          <p:nvPr>
            <p:ph idx="9" type="pic"/>
          </p:nvPr>
        </p:nvSpPr>
        <p:spPr>
          <a:xfrm>
            <a:off x="5961888" y="2295739"/>
            <a:ext cx="2496312" cy="1104138"/>
          </a:xfrm>
          <a:prstGeom prst="rect">
            <a:avLst/>
          </a:prstGeom>
          <a:solidFill>
            <a:srgbClr val="FEFEFE"/>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44" Type="http://schemas.openxmlformats.org/officeDocument/2006/relationships/slideLayout" Target="../slideLayouts/slideLayout54.xml"/><Relationship Id="rId43" Type="http://schemas.openxmlformats.org/officeDocument/2006/relationships/slideLayout" Target="../slideLayouts/slideLayout53.xml"/><Relationship Id="rId46" Type="http://schemas.openxmlformats.org/officeDocument/2006/relationships/slideLayout" Target="../slideLayouts/slideLayout56.xml"/><Relationship Id="rId45" Type="http://schemas.openxmlformats.org/officeDocument/2006/relationships/slideLayout" Target="../slideLayouts/slideLayout55.xml"/><Relationship Id="rId107" Type="http://schemas.openxmlformats.org/officeDocument/2006/relationships/slideLayout" Target="../slideLayouts/slideLayout117.xml"/><Relationship Id="rId106" Type="http://schemas.openxmlformats.org/officeDocument/2006/relationships/slideLayout" Target="../slideLayouts/slideLayout116.xml"/><Relationship Id="rId105" Type="http://schemas.openxmlformats.org/officeDocument/2006/relationships/slideLayout" Target="../slideLayouts/slideLayout115.xml"/><Relationship Id="rId104" Type="http://schemas.openxmlformats.org/officeDocument/2006/relationships/slideLayout" Target="../slideLayouts/slideLayout114.xml"/><Relationship Id="rId109" Type="http://schemas.openxmlformats.org/officeDocument/2006/relationships/slideLayout" Target="../slideLayouts/slideLayout119.xml"/><Relationship Id="rId108" Type="http://schemas.openxmlformats.org/officeDocument/2006/relationships/slideLayout" Target="../slideLayouts/slideLayout118.xml"/><Relationship Id="rId48" Type="http://schemas.openxmlformats.org/officeDocument/2006/relationships/slideLayout" Target="../slideLayouts/slideLayout58.xml"/><Relationship Id="rId47" Type="http://schemas.openxmlformats.org/officeDocument/2006/relationships/slideLayout" Target="../slideLayouts/slideLayout57.xml"/><Relationship Id="rId49" Type="http://schemas.openxmlformats.org/officeDocument/2006/relationships/slideLayout" Target="../slideLayouts/slideLayout59.xml"/><Relationship Id="rId103" Type="http://schemas.openxmlformats.org/officeDocument/2006/relationships/slideLayout" Target="../slideLayouts/slideLayout113.xml"/><Relationship Id="rId102" Type="http://schemas.openxmlformats.org/officeDocument/2006/relationships/slideLayout" Target="../slideLayouts/slideLayout112.xml"/><Relationship Id="rId101" Type="http://schemas.openxmlformats.org/officeDocument/2006/relationships/slideLayout" Target="../slideLayouts/slideLayout111.xml"/><Relationship Id="rId100" Type="http://schemas.openxmlformats.org/officeDocument/2006/relationships/slideLayout" Target="../slideLayouts/slideLayout110.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33" Type="http://schemas.openxmlformats.org/officeDocument/2006/relationships/slideLayout" Target="../slideLayouts/slideLayout43.xml"/><Relationship Id="rId32" Type="http://schemas.openxmlformats.org/officeDocument/2006/relationships/slideLayout" Target="../slideLayouts/slideLayout42.xml"/><Relationship Id="rId35" Type="http://schemas.openxmlformats.org/officeDocument/2006/relationships/slideLayout" Target="../slideLayouts/slideLayout45.xml"/><Relationship Id="rId34" Type="http://schemas.openxmlformats.org/officeDocument/2006/relationships/slideLayout" Target="../slideLayouts/slideLayout44.xml"/><Relationship Id="rId37" Type="http://schemas.openxmlformats.org/officeDocument/2006/relationships/slideLayout" Target="../slideLayouts/slideLayout47.xml"/><Relationship Id="rId36" Type="http://schemas.openxmlformats.org/officeDocument/2006/relationships/slideLayout" Target="../slideLayouts/slideLayout46.xml"/><Relationship Id="rId39" Type="http://schemas.openxmlformats.org/officeDocument/2006/relationships/slideLayout" Target="../slideLayouts/slideLayout49.xml"/><Relationship Id="rId38" Type="http://schemas.openxmlformats.org/officeDocument/2006/relationships/slideLayout" Target="../slideLayouts/slideLayout48.xml"/><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29" Type="http://schemas.openxmlformats.org/officeDocument/2006/relationships/slideLayout" Target="../slideLayouts/slideLayout39.xml"/><Relationship Id="rId95" Type="http://schemas.openxmlformats.org/officeDocument/2006/relationships/slideLayout" Target="../slideLayouts/slideLayout105.xml"/><Relationship Id="rId94" Type="http://schemas.openxmlformats.org/officeDocument/2006/relationships/slideLayout" Target="../slideLayouts/slideLayout104.xml"/><Relationship Id="rId97" Type="http://schemas.openxmlformats.org/officeDocument/2006/relationships/slideLayout" Target="../slideLayouts/slideLayout107.xml"/><Relationship Id="rId96" Type="http://schemas.openxmlformats.org/officeDocument/2006/relationships/slideLayout" Target="../slideLayouts/slideLayout106.xml"/><Relationship Id="rId11" Type="http://schemas.openxmlformats.org/officeDocument/2006/relationships/slideLayout" Target="../slideLayouts/slideLayout21.xml"/><Relationship Id="rId99" Type="http://schemas.openxmlformats.org/officeDocument/2006/relationships/slideLayout" Target="../slideLayouts/slideLayout109.xml"/><Relationship Id="rId10" Type="http://schemas.openxmlformats.org/officeDocument/2006/relationships/slideLayout" Target="../slideLayouts/slideLayout20.xml"/><Relationship Id="rId98" Type="http://schemas.openxmlformats.org/officeDocument/2006/relationships/slideLayout" Target="../slideLayouts/slideLayout108.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91" Type="http://schemas.openxmlformats.org/officeDocument/2006/relationships/slideLayout" Target="../slideLayouts/slideLayout101.xml"/><Relationship Id="rId90" Type="http://schemas.openxmlformats.org/officeDocument/2006/relationships/slideLayout" Target="../slideLayouts/slideLayout100.xml"/><Relationship Id="rId93" Type="http://schemas.openxmlformats.org/officeDocument/2006/relationships/slideLayout" Target="../slideLayouts/slideLayout103.xml"/><Relationship Id="rId92" Type="http://schemas.openxmlformats.org/officeDocument/2006/relationships/slideLayout" Target="../slideLayouts/slideLayout102.xml"/><Relationship Id="rId118" Type="http://schemas.openxmlformats.org/officeDocument/2006/relationships/theme" Target="../theme/theme3.xml"/><Relationship Id="rId117" Type="http://schemas.openxmlformats.org/officeDocument/2006/relationships/slideLayout" Target="../slideLayouts/slideLayout127.xml"/><Relationship Id="rId116" Type="http://schemas.openxmlformats.org/officeDocument/2006/relationships/slideLayout" Target="../slideLayouts/slideLayout126.xml"/><Relationship Id="rId115" Type="http://schemas.openxmlformats.org/officeDocument/2006/relationships/slideLayout" Target="../slideLayouts/slideLayout125.xml"/><Relationship Id="rId15" Type="http://schemas.openxmlformats.org/officeDocument/2006/relationships/slideLayout" Target="../slideLayouts/slideLayout25.xml"/><Relationship Id="rId110" Type="http://schemas.openxmlformats.org/officeDocument/2006/relationships/slideLayout" Target="../slideLayouts/slideLayout120.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14" Type="http://schemas.openxmlformats.org/officeDocument/2006/relationships/slideLayout" Target="../slideLayouts/slideLayout124.xml"/><Relationship Id="rId18" Type="http://schemas.openxmlformats.org/officeDocument/2006/relationships/slideLayout" Target="../slideLayouts/slideLayout28.xml"/><Relationship Id="rId113" Type="http://schemas.openxmlformats.org/officeDocument/2006/relationships/slideLayout" Target="../slideLayouts/slideLayout123.xml"/><Relationship Id="rId112" Type="http://schemas.openxmlformats.org/officeDocument/2006/relationships/slideLayout" Target="../slideLayouts/slideLayout122.xml"/><Relationship Id="rId111" Type="http://schemas.openxmlformats.org/officeDocument/2006/relationships/slideLayout" Target="../slideLayouts/slideLayout121.xml"/><Relationship Id="rId84" Type="http://schemas.openxmlformats.org/officeDocument/2006/relationships/slideLayout" Target="../slideLayouts/slideLayout94.xml"/><Relationship Id="rId83" Type="http://schemas.openxmlformats.org/officeDocument/2006/relationships/slideLayout" Target="../slideLayouts/slideLayout93.xml"/><Relationship Id="rId86" Type="http://schemas.openxmlformats.org/officeDocument/2006/relationships/slideLayout" Target="../slideLayouts/slideLayout96.xml"/><Relationship Id="rId85" Type="http://schemas.openxmlformats.org/officeDocument/2006/relationships/slideLayout" Target="../slideLayouts/slideLayout95.xml"/><Relationship Id="rId88" Type="http://schemas.openxmlformats.org/officeDocument/2006/relationships/slideLayout" Target="../slideLayouts/slideLayout98.xml"/><Relationship Id="rId87" Type="http://schemas.openxmlformats.org/officeDocument/2006/relationships/slideLayout" Target="../slideLayouts/slideLayout97.xml"/><Relationship Id="rId89" Type="http://schemas.openxmlformats.org/officeDocument/2006/relationships/slideLayout" Target="../slideLayouts/slideLayout99.xml"/><Relationship Id="rId80" Type="http://schemas.openxmlformats.org/officeDocument/2006/relationships/slideLayout" Target="../slideLayouts/slideLayout90.xml"/><Relationship Id="rId82" Type="http://schemas.openxmlformats.org/officeDocument/2006/relationships/slideLayout" Target="../slideLayouts/slideLayout92.xml"/><Relationship Id="rId81" Type="http://schemas.openxmlformats.org/officeDocument/2006/relationships/slideLayout" Target="../slideLayouts/slideLayout91.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73" Type="http://schemas.openxmlformats.org/officeDocument/2006/relationships/slideLayout" Target="../slideLayouts/slideLayout83.xml"/><Relationship Id="rId72" Type="http://schemas.openxmlformats.org/officeDocument/2006/relationships/slideLayout" Target="../slideLayouts/slideLayout82.xml"/><Relationship Id="rId75" Type="http://schemas.openxmlformats.org/officeDocument/2006/relationships/slideLayout" Target="../slideLayouts/slideLayout85.xml"/><Relationship Id="rId74" Type="http://schemas.openxmlformats.org/officeDocument/2006/relationships/slideLayout" Target="../slideLayouts/slideLayout84.xml"/><Relationship Id="rId77" Type="http://schemas.openxmlformats.org/officeDocument/2006/relationships/slideLayout" Target="../slideLayouts/slideLayout87.xml"/><Relationship Id="rId76" Type="http://schemas.openxmlformats.org/officeDocument/2006/relationships/slideLayout" Target="../slideLayouts/slideLayout86.xml"/><Relationship Id="rId79" Type="http://schemas.openxmlformats.org/officeDocument/2006/relationships/slideLayout" Target="../slideLayouts/slideLayout89.xml"/><Relationship Id="rId78" Type="http://schemas.openxmlformats.org/officeDocument/2006/relationships/slideLayout" Target="../slideLayouts/slideLayout88.xml"/><Relationship Id="rId71" Type="http://schemas.openxmlformats.org/officeDocument/2006/relationships/slideLayout" Target="../slideLayouts/slideLayout81.xml"/><Relationship Id="rId70" Type="http://schemas.openxmlformats.org/officeDocument/2006/relationships/slideLayout" Target="../slideLayouts/slideLayout80.xml"/><Relationship Id="rId62" Type="http://schemas.openxmlformats.org/officeDocument/2006/relationships/slideLayout" Target="../slideLayouts/slideLayout72.xml"/><Relationship Id="rId61" Type="http://schemas.openxmlformats.org/officeDocument/2006/relationships/slideLayout" Target="../slideLayouts/slideLayout71.xml"/><Relationship Id="rId64" Type="http://schemas.openxmlformats.org/officeDocument/2006/relationships/slideLayout" Target="../slideLayouts/slideLayout74.xml"/><Relationship Id="rId63" Type="http://schemas.openxmlformats.org/officeDocument/2006/relationships/slideLayout" Target="../slideLayouts/slideLayout73.xml"/><Relationship Id="rId66" Type="http://schemas.openxmlformats.org/officeDocument/2006/relationships/slideLayout" Target="../slideLayouts/slideLayout76.xml"/><Relationship Id="rId65" Type="http://schemas.openxmlformats.org/officeDocument/2006/relationships/slideLayout" Target="../slideLayouts/slideLayout75.xml"/><Relationship Id="rId68" Type="http://schemas.openxmlformats.org/officeDocument/2006/relationships/slideLayout" Target="../slideLayouts/slideLayout78.xml"/><Relationship Id="rId67" Type="http://schemas.openxmlformats.org/officeDocument/2006/relationships/slideLayout" Target="../slideLayouts/slideLayout77.xml"/><Relationship Id="rId60" Type="http://schemas.openxmlformats.org/officeDocument/2006/relationships/slideLayout" Target="../slideLayouts/slideLayout70.xml"/><Relationship Id="rId69" Type="http://schemas.openxmlformats.org/officeDocument/2006/relationships/slideLayout" Target="../slideLayouts/slideLayout79.xml"/><Relationship Id="rId51" Type="http://schemas.openxmlformats.org/officeDocument/2006/relationships/slideLayout" Target="../slideLayouts/slideLayout61.xml"/><Relationship Id="rId50" Type="http://schemas.openxmlformats.org/officeDocument/2006/relationships/slideLayout" Target="../slideLayouts/slideLayout60.xml"/><Relationship Id="rId53" Type="http://schemas.openxmlformats.org/officeDocument/2006/relationships/slideLayout" Target="../slideLayouts/slideLayout63.xml"/><Relationship Id="rId52" Type="http://schemas.openxmlformats.org/officeDocument/2006/relationships/slideLayout" Target="../slideLayouts/slideLayout62.xml"/><Relationship Id="rId55" Type="http://schemas.openxmlformats.org/officeDocument/2006/relationships/slideLayout" Target="../slideLayouts/slideLayout65.xml"/><Relationship Id="rId54" Type="http://schemas.openxmlformats.org/officeDocument/2006/relationships/slideLayout" Target="../slideLayouts/slideLayout64.xml"/><Relationship Id="rId57" Type="http://schemas.openxmlformats.org/officeDocument/2006/relationships/slideLayout" Target="../slideLayouts/slideLayout67.xml"/><Relationship Id="rId56" Type="http://schemas.openxmlformats.org/officeDocument/2006/relationships/slideLayout" Target="../slideLayouts/slideLayout66.xml"/><Relationship Id="rId59" Type="http://schemas.openxmlformats.org/officeDocument/2006/relationships/slideLayout" Target="../slideLayouts/slideLayout69.xml"/><Relationship Id="rId5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14"/>
          <p:cNvSpPr txBox="1"/>
          <p:nvPr>
            <p:ph type="title"/>
          </p:nvPr>
        </p:nvSpPr>
        <p:spPr>
          <a:xfrm>
            <a:off x="685800" y="209971"/>
            <a:ext cx="7772400" cy="613171"/>
          </a:xfrm>
          <a:prstGeom prst="rect">
            <a:avLst/>
          </a:prstGeom>
          <a:noFill/>
          <a:ln>
            <a:noFill/>
          </a:ln>
        </p:spPr>
        <p:txBody>
          <a:bodyPr anchorCtr="0" anchor="ctr" bIns="0" lIns="0" spcFirstLastPara="1" rIns="0" wrap="square" tIns="0">
            <a:normAutofit/>
          </a:bodyPr>
          <a:lstStyle>
            <a:lvl1pPr lvl="0" marR="0" rtl="0" algn="ctr">
              <a:lnSpc>
                <a:spcPct val="86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4"/>
          <p:cNvSpPr txBox="1"/>
          <p:nvPr>
            <p:ph idx="1" type="body"/>
          </p:nvPr>
        </p:nvSpPr>
        <p:spPr>
          <a:xfrm>
            <a:off x="685800" y="914400"/>
            <a:ext cx="7772400" cy="3470672"/>
          </a:xfrm>
          <a:prstGeom prst="rect">
            <a:avLst/>
          </a:prstGeom>
          <a:noFill/>
          <a:ln>
            <a:noFill/>
          </a:ln>
        </p:spPr>
        <p:txBody>
          <a:bodyPr anchorCtr="0" anchor="t" bIns="0" lIns="0" spcFirstLastPara="1" rIns="0" wrap="square" tIns="0">
            <a:normAutofit/>
          </a:bodyPr>
          <a:lstStyle>
            <a:lvl1pPr indent="-323850" lvl="0" marL="457200" marR="0" rtl="0" algn="l">
              <a:lnSpc>
                <a:spcPct val="100000"/>
              </a:lnSpc>
              <a:spcBef>
                <a:spcPts val="300"/>
              </a:spcBef>
              <a:spcAft>
                <a:spcPts val="0"/>
              </a:spcAft>
              <a:buClr>
                <a:schemeClr val="accent1"/>
              </a:buClr>
              <a:buSzPts val="1500"/>
              <a:buFont typeface="Arial"/>
              <a:buChar char="•"/>
              <a:defRPr b="0" i="0" sz="1500" u="none" cap="none" strike="noStrike">
                <a:solidFill>
                  <a:schemeClr val="dk1"/>
                </a:solidFill>
                <a:latin typeface="Arial"/>
                <a:ea typeface="Arial"/>
                <a:cs typeface="Arial"/>
                <a:sym typeface="Arial"/>
              </a:defRPr>
            </a:lvl1pPr>
            <a:lvl2pPr indent="-304800" lvl="1" marL="914400" marR="0" rtl="0" algn="l">
              <a:lnSpc>
                <a:spcPct val="100000"/>
              </a:lnSpc>
              <a:spcBef>
                <a:spcPts val="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00000"/>
              </a:lnSpc>
              <a:spcBef>
                <a:spcPts val="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00000"/>
              </a:lnSpc>
              <a:spcBef>
                <a:spcPts val="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00000"/>
              </a:lnSpc>
              <a:spcBef>
                <a:spcPts val="200"/>
              </a:spcBef>
              <a:spcAft>
                <a:spcPts val="0"/>
              </a:spcAft>
              <a:buClr>
                <a:schemeClr val="accent1"/>
              </a:buClr>
              <a:buSzPts val="1200"/>
              <a:buFont typeface="Arial"/>
              <a:buChar char="»"/>
              <a:defRPr b="0" i="0" sz="12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4" name="Google Shape;54;p14"/>
          <p:cNvSpPr txBox="1"/>
          <p:nvPr/>
        </p:nvSpPr>
        <p:spPr>
          <a:xfrm>
            <a:off x="611222" y="4719815"/>
            <a:ext cx="104568" cy="246221"/>
          </a:xfrm>
          <a:prstGeom prst="rect">
            <a:avLst/>
          </a:prstGeom>
          <a:noFill/>
          <a:ln>
            <a:noFill/>
          </a:ln>
        </p:spPr>
        <p:txBody>
          <a:bodyPr anchorCtr="0" anchor="ctr" bIns="45725" lIns="91425" spcFirstLastPara="1" rIns="91425" wrap="square" tIns="45725">
            <a:noAutofit/>
          </a:bodyPr>
          <a:lstStyle/>
          <a:p>
            <a:pPr indent="0" lvl="0" marL="0" marR="0" rtl="0" algn="ct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919091"/>
                </a:solidFill>
                <a:latin typeface="Arial"/>
                <a:ea typeface="Arial"/>
                <a:cs typeface="Arial"/>
                <a:sym typeface="Arial"/>
              </a:rPr>
              <a:t>‹#›</a:t>
            </a:fld>
            <a:endParaRPr b="0" i="0" sz="900" u="none" cap="none" strike="noStrike">
              <a:solidFill>
                <a:srgbClr val="919091"/>
              </a:solidFill>
              <a:latin typeface="Arial"/>
              <a:ea typeface="Arial"/>
              <a:cs typeface="Arial"/>
              <a:sym typeface="Arial"/>
            </a:endParaRPr>
          </a:p>
        </p:txBody>
      </p:sp>
      <p:sp>
        <p:nvSpPr>
          <p:cNvPr id="55" name="Google Shape;55;p14"/>
          <p:cNvSpPr/>
          <p:nvPr/>
        </p:nvSpPr>
        <p:spPr>
          <a:xfrm>
            <a:off x="538556" y="4717983"/>
            <a:ext cx="249900" cy="249900"/>
          </a:xfrm>
          <a:prstGeom prst="ellipse">
            <a:avLst/>
          </a:pr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56" name="Google Shape;56;p14"/>
          <p:cNvSpPr/>
          <p:nvPr/>
        </p:nvSpPr>
        <p:spPr>
          <a:xfrm>
            <a:off x="211396" y="4717983"/>
            <a:ext cx="249900" cy="249900"/>
          </a:xfrm>
          <a:prstGeom prst="ellipse">
            <a:avLst/>
          </a:pr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57" name="Google Shape;57;p14"/>
          <p:cNvSpPr/>
          <p:nvPr/>
        </p:nvSpPr>
        <p:spPr>
          <a:xfrm rot="2700000">
            <a:off x="320040" y="4809140"/>
            <a:ext cx="67588" cy="67588"/>
          </a:xfrm>
          <a:custGeom>
            <a:rect b="b" l="l" r="r" t="t"/>
            <a:pathLst>
              <a:path extrusionOk="0" h="531091" w="531091">
                <a:moveTo>
                  <a:pt x="531091" y="531091"/>
                </a:moveTo>
                <a:lnTo>
                  <a:pt x="0" y="531091"/>
                </a:lnTo>
                <a:lnTo>
                  <a:pt x="0" y="0"/>
                </a:lnTo>
              </a:path>
            </a:pathLst>
          </a:cu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58" name="Google Shape;58;p14"/>
          <p:cNvSpPr/>
          <p:nvPr/>
        </p:nvSpPr>
        <p:spPr>
          <a:xfrm rot="10800000">
            <a:off x="865716" y="4717983"/>
            <a:ext cx="249900" cy="249900"/>
          </a:xfrm>
          <a:prstGeom prst="ellipse">
            <a:avLst/>
          </a:pr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59" name="Google Shape;59;p14"/>
          <p:cNvSpPr/>
          <p:nvPr/>
        </p:nvSpPr>
        <p:spPr>
          <a:xfrm rot="-8100000">
            <a:off x="939384" y="4809140"/>
            <a:ext cx="67588" cy="67588"/>
          </a:xfrm>
          <a:custGeom>
            <a:rect b="b" l="l" r="r" t="t"/>
            <a:pathLst>
              <a:path extrusionOk="0" h="531091" w="531091">
                <a:moveTo>
                  <a:pt x="531091" y="531091"/>
                </a:moveTo>
                <a:lnTo>
                  <a:pt x="0" y="531091"/>
                </a:lnTo>
                <a:lnTo>
                  <a:pt x="0" y="0"/>
                </a:lnTo>
              </a:path>
            </a:pathLst>
          </a:custGeom>
          <a:noFill/>
          <a:ln cap="flat" cmpd="sng" w="9525">
            <a:solidFill>
              <a:srgbClr val="BFBFB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60" name="Google Shape;60;p14">
            <a:hlinkClick action="ppaction://hlinkshowjump?jump=nextslide"/>
          </p:cNvPr>
          <p:cNvSpPr/>
          <p:nvPr/>
        </p:nvSpPr>
        <p:spPr>
          <a:xfrm>
            <a:off x="845309" y="4694322"/>
            <a:ext cx="301752" cy="301752"/>
          </a:xfrm>
          <a:custGeom>
            <a:rect b="b" l="l" r="r" t="t"/>
            <a:pathLst>
              <a:path extrusionOk="0" h="120000" w="120000">
                <a:moveTo>
                  <a:pt x="0" y="0"/>
                </a:moveTo>
                <a:lnTo>
                  <a:pt x="120000" y="0"/>
                </a:lnTo>
                <a:lnTo>
                  <a:pt x="120000" y="120000"/>
                </a:lnTo>
                <a:lnTo>
                  <a:pt x="0" y="120000"/>
                </a:lnTo>
                <a:close/>
                <a:moveTo>
                  <a:pt x="105000" y="60000"/>
                </a:moveTo>
                <a:lnTo>
                  <a:pt x="15000" y="15000"/>
                </a:lnTo>
                <a:lnTo>
                  <a:pt x="15000" y="105000"/>
                </a:lnTo>
                <a:close/>
              </a:path>
              <a:path extrusionOk="0" fill="darken" h="120000" w="120000">
                <a:moveTo>
                  <a:pt x="105000" y="60000"/>
                </a:moveTo>
                <a:lnTo>
                  <a:pt x="15000" y="15000"/>
                </a:lnTo>
                <a:lnTo>
                  <a:pt x="15000" y="105000"/>
                </a:lnTo>
                <a:close/>
              </a:path>
              <a:path extrusionOk="0" fill="none" h="120000" w="120000">
                <a:moveTo>
                  <a:pt x="105000" y="60000"/>
                </a:moveTo>
                <a:lnTo>
                  <a:pt x="15000" y="105000"/>
                </a:lnTo>
                <a:lnTo>
                  <a:pt x="15000" y="15000"/>
                </a:lnTo>
                <a:close/>
              </a:path>
              <a:path extrusionOk="0" fill="none" h="120000" w="120000">
                <a:moveTo>
                  <a:pt x="0" y="0"/>
                </a:moveTo>
                <a:lnTo>
                  <a:pt x="120000" y="0"/>
                </a:lnTo>
                <a:lnTo>
                  <a:pt x="120000" y="120000"/>
                </a:lnTo>
                <a:lnTo>
                  <a:pt x="0" y="120000"/>
                </a:lnTo>
                <a:close/>
              </a:path>
            </a:pathLst>
          </a:custGeom>
          <a:solidFill>
            <a:srgbClr val="00CAC5">
              <a:alpha val="0"/>
            </a:srgbClr>
          </a:solidFill>
          <a:ln>
            <a:noFill/>
          </a:ln>
          <a:effectLst>
            <a:outerShdw blurRad="40000" rotWithShape="0" dir="5400000" dist="23000">
              <a:srgbClr val="000000">
                <a:alpha val="3450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 name="Google Shape;61;p14">
            <a:hlinkClick action="ppaction://hlinkshowjump?jump=previousslide"/>
          </p:cNvPr>
          <p:cNvSpPr/>
          <p:nvPr/>
        </p:nvSpPr>
        <p:spPr>
          <a:xfrm>
            <a:off x="187469" y="4688492"/>
            <a:ext cx="301752" cy="301752"/>
          </a:xfrm>
          <a:custGeom>
            <a:rect b="b" l="l" r="r" t="t"/>
            <a:pathLst>
              <a:path extrusionOk="0" h="120000" w="120000">
                <a:moveTo>
                  <a:pt x="0" y="0"/>
                </a:moveTo>
                <a:lnTo>
                  <a:pt x="120000" y="0"/>
                </a:lnTo>
                <a:lnTo>
                  <a:pt x="120000" y="120000"/>
                </a:lnTo>
                <a:lnTo>
                  <a:pt x="0" y="120000"/>
                </a:lnTo>
                <a:close/>
                <a:moveTo>
                  <a:pt x="15000" y="60000"/>
                </a:moveTo>
                <a:lnTo>
                  <a:pt x="105000" y="15000"/>
                </a:lnTo>
                <a:lnTo>
                  <a:pt x="105000" y="105000"/>
                </a:lnTo>
                <a:close/>
              </a:path>
              <a:path extrusionOk="0" fill="darken" h="120000" w="120000">
                <a:moveTo>
                  <a:pt x="15000" y="60000"/>
                </a:moveTo>
                <a:lnTo>
                  <a:pt x="105000" y="15000"/>
                </a:lnTo>
                <a:lnTo>
                  <a:pt x="105000" y="105000"/>
                </a:lnTo>
                <a:close/>
              </a:path>
              <a:path extrusionOk="0" fill="none" h="120000" w="120000">
                <a:moveTo>
                  <a:pt x="15000" y="60000"/>
                </a:moveTo>
                <a:lnTo>
                  <a:pt x="105000" y="15000"/>
                </a:lnTo>
                <a:lnTo>
                  <a:pt x="105000" y="105000"/>
                </a:lnTo>
                <a:close/>
              </a:path>
              <a:path extrusionOk="0" fill="none" h="120000" w="120000">
                <a:moveTo>
                  <a:pt x="0" y="0"/>
                </a:moveTo>
                <a:lnTo>
                  <a:pt x="120000" y="0"/>
                </a:lnTo>
                <a:lnTo>
                  <a:pt x="120000" y="120000"/>
                </a:lnTo>
                <a:lnTo>
                  <a:pt x="0" y="120000"/>
                </a:lnTo>
                <a:close/>
              </a:path>
            </a:pathLst>
          </a:custGeom>
          <a:solidFill>
            <a:srgbClr val="00CAC5">
              <a:alpha val="0"/>
            </a:srgbClr>
          </a:solidFill>
          <a:ln>
            <a:noFill/>
          </a:ln>
          <a:effectLst>
            <a:outerShdw blurRad="40000" rotWithShape="0" dir="5400000" dist="23000">
              <a:srgbClr val="000000">
                <a:alpha val="3450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2" name="Google Shape;62;p14"/>
          <p:cNvPicPr preferRelativeResize="0"/>
          <p:nvPr/>
        </p:nvPicPr>
        <p:blipFill rotWithShape="1">
          <a:blip r:embed="rId1">
            <a:alphaModFix/>
          </a:blip>
          <a:srcRect b="0" l="0" r="0" t="0"/>
          <a:stretch/>
        </p:blipFill>
        <p:spPr>
          <a:xfrm>
            <a:off x="5971989" y="4688492"/>
            <a:ext cx="2486211" cy="252463"/>
          </a:xfrm>
          <a:prstGeom prst="rect">
            <a:avLst/>
          </a:prstGeom>
          <a:noFill/>
          <a:ln>
            <a:noFill/>
          </a:ln>
        </p:spPr>
      </p:pic>
      <p:sp>
        <p:nvSpPr>
          <p:cNvPr id="63" name="Google Shape;63;p14"/>
          <p:cNvSpPr txBox="1"/>
          <p:nvPr/>
        </p:nvSpPr>
        <p:spPr>
          <a:xfrm>
            <a:off x="611222" y="4719815"/>
            <a:ext cx="104568" cy="246221"/>
          </a:xfrm>
          <a:prstGeom prst="rect">
            <a:avLst/>
          </a:prstGeom>
          <a:noFill/>
          <a:ln>
            <a:noFill/>
          </a:ln>
        </p:spPr>
        <p:txBody>
          <a:bodyPr anchorCtr="0" anchor="ctr" bIns="45725" lIns="91425" spcFirstLastPara="1" rIns="91425" wrap="square" tIns="45725">
            <a:noAutofit/>
          </a:bodyPr>
          <a:lstStyle/>
          <a:p>
            <a:pPr indent="0" lvl="0" marL="0" marR="0" rtl="0" algn="ct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919091"/>
                </a:solidFill>
                <a:latin typeface="Arial"/>
                <a:ea typeface="Arial"/>
                <a:cs typeface="Arial"/>
                <a:sym typeface="Arial"/>
              </a:rPr>
              <a:t>‹#›</a:t>
            </a:fld>
            <a:endParaRPr b="0" i="0" sz="900" u="none" cap="none" strike="noStrike">
              <a:solidFill>
                <a:srgbClr val="919091"/>
              </a:solidFill>
              <a:latin typeface="Arial"/>
              <a:ea typeface="Arial"/>
              <a:cs typeface="Arial"/>
              <a:sym typeface="Arial"/>
            </a:endParaRPr>
          </a:p>
        </p:txBody>
      </p:sp>
      <p:sp>
        <p:nvSpPr>
          <p:cNvPr id="64" name="Google Shape;64;p14">
            <a:hlinkClick action="ppaction://hlinkshowjump?jump=nextslide"/>
          </p:cNvPr>
          <p:cNvSpPr/>
          <p:nvPr/>
        </p:nvSpPr>
        <p:spPr>
          <a:xfrm>
            <a:off x="845309" y="4694322"/>
            <a:ext cx="301752" cy="301752"/>
          </a:xfrm>
          <a:custGeom>
            <a:rect b="b" l="l" r="r" t="t"/>
            <a:pathLst>
              <a:path extrusionOk="0" h="120000" w="120000">
                <a:moveTo>
                  <a:pt x="0" y="0"/>
                </a:moveTo>
                <a:lnTo>
                  <a:pt x="120000" y="0"/>
                </a:lnTo>
                <a:lnTo>
                  <a:pt x="120000" y="120000"/>
                </a:lnTo>
                <a:lnTo>
                  <a:pt x="0" y="120000"/>
                </a:lnTo>
                <a:close/>
                <a:moveTo>
                  <a:pt x="105000" y="60000"/>
                </a:moveTo>
                <a:lnTo>
                  <a:pt x="15000" y="15000"/>
                </a:lnTo>
                <a:lnTo>
                  <a:pt x="15000" y="105000"/>
                </a:lnTo>
                <a:close/>
              </a:path>
              <a:path extrusionOk="0" fill="darken" h="120000" w="120000">
                <a:moveTo>
                  <a:pt x="105000" y="60000"/>
                </a:moveTo>
                <a:lnTo>
                  <a:pt x="15000" y="15000"/>
                </a:lnTo>
                <a:lnTo>
                  <a:pt x="15000" y="105000"/>
                </a:lnTo>
                <a:close/>
              </a:path>
              <a:path extrusionOk="0" fill="none" h="120000" w="120000">
                <a:moveTo>
                  <a:pt x="105000" y="60000"/>
                </a:moveTo>
                <a:lnTo>
                  <a:pt x="15000" y="105000"/>
                </a:lnTo>
                <a:lnTo>
                  <a:pt x="15000" y="15000"/>
                </a:lnTo>
                <a:close/>
              </a:path>
              <a:path extrusionOk="0" fill="none" h="120000" w="120000">
                <a:moveTo>
                  <a:pt x="0" y="0"/>
                </a:moveTo>
                <a:lnTo>
                  <a:pt x="120000" y="0"/>
                </a:lnTo>
                <a:lnTo>
                  <a:pt x="120000" y="120000"/>
                </a:lnTo>
                <a:lnTo>
                  <a:pt x="0" y="120000"/>
                </a:lnTo>
                <a:close/>
              </a:path>
            </a:pathLst>
          </a:custGeom>
          <a:solidFill>
            <a:srgbClr val="00CAC5">
              <a:alpha val="0"/>
            </a:srgbClr>
          </a:solidFill>
          <a:ln>
            <a:noFill/>
          </a:ln>
          <a:effectLst>
            <a:outerShdw blurRad="40000" rotWithShape="0" dir="5400000" dist="23000">
              <a:srgbClr val="000000">
                <a:alpha val="3450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 name="Google Shape;65;p14">
            <a:hlinkClick action="ppaction://hlinkshowjump?jump=previousslide"/>
          </p:cNvPr>
          <p:cNvSpPr/>
          <p:nvPr/>
        </p:nvSpPr>
        <p:spPr>
          <a:xfrm>
            <a:off x="187469" y="4688492"/>
            <a:ext cx="301752" cy="301752"/>
          </a:xfrm>
          <a:custGeom>
            <a:rect b="b" l="l" r="r" t="t"/>
            <a:pathLst>
              <a:path extrusionOk="0" h="120000" w="120000">
                <a:moveTo>
                  <a:pt x="0" y="0"/>
                </a:moveTo>
                <a:lnTo>
                  <a:pt x="120000" y="0"/>
                </a:lnTo>
                <a:lnTo>
                  <a:pt x="120000" y="120000"/>
                </a:lnTo>
                <a:lnTo>
                  <a:pt x="0" y="120000"/>
                </a:lnTo>
                <a:close/>
                <a:moveTo>
                  <a:pt x="15000" y="60000"/>
                </a:moveTo>
                <a:lnTo>
                  <a:pt x="105000" y="15000"/>
                </a:lnTo>
                <a:lnTo>
                  <a:pt x="105000" y="105000"/>
                </a:lnTo>
                <a:close/>
              </a:path>
              <a:path extrusionOk="0" fill="darken" h="120000" w="120000">
                <a:moveTo>
                  <a:pt x="15000" y="60000"/>
                </a:moveTo>
                <a:lnTo>
                  <a:pt x="105000" y="15000"/>
                </a:lnTo>
                <a:lnTo>
                  <a:pt x="105000" y="105000"/>
                </a:lnTo>
                <a:close/>
              </a:path>
              <a:path extrusionOk="0" fill="none" h="120000" w="120000">
                <a:moveTo>
                  <a:pt x="15000" y="60000"/>
                </a:moveTo>
                <a:lnTo>
                  <a:pt x="105000" y="15000"/>
                </a:lnTo>
                <a:lnTo>
                  <a:pt x="105000" y="105000"/>
                </a:lnTo>
                <a:close/>
              </a:path>
              <a:path extrusionOk="0" fill="none" h="120000" w="120000">
                <a:moveTo>
                  <a:pt x="0" y="0"/>
                </a:moveTo>
                <a:lnTo>
                  <a:pt x="120000" y="0"/>
                </a:lnTo>
                <a:lnTo>
                  <a:pt x="120000" y="120000"/>
                </a:lnTo>
                <a:lnTo>
                  <a:pt x="0" y="120000"/>
                </a:lnTo>
                <a:close/>
              </a:path>
            </a:pathLst>
          </a:custGeom>
          <a:solidFill>
            <a:srgbClr val="00CAC5">
              <a:alpha val="0"/>
            </a:srgbClr>
          </a:solidFill>
          <a:ln>
            <a:noFill/>
          </a:ln>
          <a:effectLst>
            <a:outerShdw blurRad="40000" rotWithShape="0" dir="5400000" dist="23000">
              <a:srgbClr val="000000">
                <a:alpha val="3450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6" name="Google Shape;66;p14"/>
          <p:cNvPicPr preferRelativeResize="0"/>
          <p:nvPr/>
        </p:nvPicPr>
        <p:blipFill rotWithShape="1">
          <a:blip r:embed="rId2">
            <a:alphaModFix/>
          </a:blip>
          <a:srcRect b="0" l="0" r="0" t="0"/>
          <a:stretch/>
        </p:blipFill>
        <p:spPr>
          <a:xfrm>
            <a:off x="5971989" y="4688492"/>
            <a:ext cx="2486211" cy="2524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728" r:id="rId71"/>
    <p:sldLayoutId id="2147483729" r:id="rId72"/>
    <p:sldLayoutId id="2147483730" r:id="rId73"/>
    <p:sldLayoutId id="2147483731" r:id="rId74"/>
    <p:sldLayoutId id="2147483732" r:id="rId75"/>
    <p:sldLayoutId id="2147483733" r:id="rId76"/>
    <p:sldLayoutId id="2147483734" r:id="rId77"/>
    <p:sldLayoutId id="2147483735" r:id="rId78"/>
    <p:sldLayoutId id="2147483736" r:id="rId79"/>
    <p:sldLayoutId id="2147483737" r:id="rId80"/>
    <p:sldLayoutId id="2147483738" r:id="rId81"/>
    <p:sldLayoutId id="2147483739" r:id="rId82"/>
    <p:sldLayoutId id="2147483740" r:id="rId83"/>
    <p:sldLayoutId id="2147483741" r:id="rId84"/>
    <p:sldLayoutId id="2147483742" r:id="rId85"/>
    <p:sldLayoutId id="2147483743" r:id="rId86"/>
    <p:sldLayoutId id="2147483744" r:id="rId87"/>
    <p:sldLayoutId id="2147483745" r:id="rId88"/>
    <p:sldLayoutId id="2147483746" r:id="rId89"/>
    <p:sldLayoutId id="2147483747" r:id="rId90"/>
    <p:sldLayoutId id="2147483748" r:id="rId91"/>
    <p:sldLayoutId id="2147483749" r:id="rId92"/>
    <p:sldLayoutId id="2147483750" r:id="rId93"/>
    <p:sldLayoutId id="2147483751" r:id="rId94"/>
    <p:sldLayoutId id="2147483752" r:id="rId95"/>
    <p:sldLayoutId id="2147483753" r:id="rId96"/>
    <p:sldLayoutId id="2147483754" r:id="rId97"/>
    <p:sldLayoutId id="2147483755" r:id="rId98"/>
    <p:sldLayoutId id="2147483756" r:id="rId99"/>
    <p:sldLayoutId id="2147483757" r:id="rId100"/>
    <p:sldLayoutId id="2147483758" r:id="rId101"/>
    <p:sldLayoutId id="2147483759" r:id="rId102"/>
    <p:sldLayoutId id="2147483760" r:id="rId103"/>
    <p:sldLayoutId id="2147483761" r:id="rId104"/>
    <p:sldLayoutId id="2147483762" r:id="rId105"/>
    <p:sldLayoutId id="2147483763" r:id="rId106"/>
    <p:sldLayoutId id="2147483764" r:id="rId107"/>
    <p:sldLayoutId id="2147483765" r:id="rId108"/>
    <p:sldLayoutId id="2147483766" r:id="rId109"/>
    <p:sldLayoutId id="2147483767" r:id="rId110"/>
    <p:sldLayoutId id="2147483768" r:id="rId111"/>
    <p:sldLayoutId id="2147483769" r:id="rId112"/>
    <p:sldLayoutId id="2147483770" r:id="rId113"/>
    <p:sldLayoutId id="2147483771" r:id="rId114"/>
    <p:sldLayoutId id="2147483772" r:id="rId115"/>
    <p:sldLayoutId id="2147483773" r:id="rId116"/>
    <p:sldLayoutId id="2147483774" r:id="rId1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6.png"/><Relationship Id="rId7"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hyperlink" Target="mailto:license@interfaceware.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hyperlink" Target="https://my.interfaceware.com/#" TargetMode="External"/><Relationship Id="rId6"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hyperlink" Target="https://my.interfaceware.com/#" TargetMode="External"/><Relationship Id="rId6"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7.gif"/><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0.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28.png"/><Relationship Id="rId4" Type="http://schemas.openxmlformats.org/officeDocument/2006/relationships/hyperlink" Target="https://help.interfaceware.com/license_api/"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hyperlink" Target="https://help.interfaceware.com/license_api/" TargetMode="External"/><Relationship Id="rId5" Type="http://schemas.openxmlformats.org/officeDocument/2006/relationships/image" Target="../media/image26.png"/><Relationship Id="rId6"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8.png"/><Relationship Id="rId4" Type="http://schemas.openxmlformats.org/officeDocument/2006/relationships/hyperlink" Target="https://help.interfaceware.com/license_api/" TargetMode="External"/><Relationship Id="rId5" Type="http://schemas.openxmlformats.org/officeDocument/2006/relationships/image" Target="../media/image26.png"/><Relationship Id="rId6"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60.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1.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37.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46.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33.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43.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72.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41.png"/><Relationship Id="rId4"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45.png"/><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4.png"/><Relationship Id="rId4" Type="http://schemas.openxmlformats.org/officeDocument/2006/relationships/image" Target="../media/image71.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2.png"/><Relationship Id="rId4" Type="http://schemas.openxmlformats.org/officeDocument/2006/relationships/image" Target="../media/image55.png"/><Relationship Id="rId5"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57.pn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66.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65.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6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48.png"/><Relationship Id="rId5"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p130"/>
          <p:cNvPicPr preferRelativeResize="0"/>
          <p:nvPr/>
        </p:nvPicPr>
        <p:blipFill>
          <a:blip r:embed="rId3">
            <a:alphaModFix/>
          </a:blip>
          <a:stretch>
            <a:fillRect/>
          </a:stretch>
        </p:blipFill>
        <p:spPr>
          <a:xfrm>
            <a:off x="0" y="0"/>
            <a:ext cx="9144000"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39"/>
          <p:cNvSpPr txBox="1"/>
          <p:nvPr/>
        </p:nvSpPr>
        <p:spPr>
          <a:xfrm>
            <a:off x="562800" y="259750"/>
            <a:ext cx="801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The benefits of separating config files</a:t>
            </a:r>
            <a:endParaRPr/>
          </a:p>
        </p:txBody>
      </p:sp>
      <p:sp>
        <p:nvSpPr>
          <p:cNvPr id="1314" name="Google Shape;1314;p139"/>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315" name="Google Shape;1315;p139"/>
          <p:cNvSpPr txBox="1"/>
          <p:nvPr/>
        </p:nvSpPr>
        <p:spPr>
          <a:xfrm>
            <a:off x="1317068" y="1270383"/>
            <a:ext cx="73164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200"/>
              <a:t>Easy upgrades/ backups</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316" name="Google Shape;1316;p139"/>
          <p:cNvGrpSpPr/>
          <p:nvPr/>
        </p:nvGrpSpPr>
        <p:grpSpPr>
          <a:xfrm>
            <a:off x="803353" y="1312001"/>
            <a:ext cx="403411" cy="384972"/>
            <a:chOff x="1565158" y="2274838"/>
            <a:chExt cx="487800" cy="487800"/>
          </a:xfrm>
        </p:grpSpPr>
        <p:sp>
          <p:nvSpPr>
            <p:cNvPr id="1317" name="Google Shape;1317;p139"/>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18" name="Google Shape;1318;p139"/>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40"/>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324" name="Google Shape;1324;p140"/>
          <p:cNvSpPr txBox="1"/>
          <p:nvPr/>
        </p:nvSpPr>
        <p:spPr>
          <a:xfrm>
            <a:off x="562800" y="259750"/>
            <a:ext cx="801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The benefits of separating config files</a:t>
            </a:r>
            <a:endParaRPr/>
          </a:p>
        </p:txBody>
      </p:sp>
      <p:sp>
        <p:nvSpPr>
          <p:cNvPr id="1325" name="Google Shape;1325;p140"/>
          <p:cNvSpPr txBox="1"/>
          <p:nvPr/>
        </p:nvSpPr>
        <p:spPr>
          <a:xfrm>
            <a:off x="1317068" y="1270383"/>
            <a:ext cx="7316400" cy="178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200"/>
              <a:t>Easy upgrades/ backups</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rPr lang="en" sz="2200"/>
              <a:t>Limits the size of backups </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326" name="Google Shape;1326;p140"/>
          <p:cNvGrpSpPr/>
          <p:nvPr/>
        </p:nvGrpSpPr>
        <p:grpSpPr>
          <a:xfrm>
            <a:off x="803353" y="1312001"/>
            <a:ext cx="403411" cy="384972"/>
            <a:chOff x="1565158" y="2274838"/>
            <a:chExt cx="487800" cy="487800"/>
          </a:xfrm>
        </p:grpSpPr>
        <p:sp>
          <p:nvSpPr>
            <p:cNvPr id="1327" name="Google Shape;1327;p140"/>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28" name="Google Shape;1328;p140"/>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329" name="Google Shape;1329;p140"/>
          <p:cNvGrpSpPr/>
          <p:nvPr/>
        </p:nvGrpSpPr>
        <p:grpSpPr>
          <a:xfrm>
            <a:off x="803357" y="1939005"/>
            <a:ext cx="403411" cy="384972"/>
            <a:chOff x="1565158" y="3019117"/>
            <a:chExt cx="487800" cy="487800"/>
          </a:xfrm>
        </p:grpSpPr>
        <p:sp>
          <p:nvSpPr>
            <p:cNvPr id="1330" name="Google Shape;1330;p140"/>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31" name="Google Shape;1331;p140"/>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141"/>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337" name="Google Shape;1337;p141"/>
          <p:cNvSpPr txBox="1"/>
          <p:nvPr/>
        </p:nvSpPr>
        <p:spPr>
          <a:xfrm>
            <a:off x="562800" y="259750"/>
            <a:ext cx="801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The benefits of separating config files</a:t>
            </a:r>
            <a:endParaRPr/>
          </a:p>
        </p:txBody>
      </p:sp>
      <p:sp>
        <p:nvSpPr>
          <p:cNvPr id="1338" name="Google Shape;1338;p141"/>
          <p:cNvSpPr txBox="1"/>
          <p:nvPr/>
        </p:nvSpPr>
        <p:spPr>
          <a:xfrm>
            <a:off x="1317068" y="1270383"/>
            <a:ext cx="73164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200"/>
              <a:t>Easy upgrades/ backups</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rPr lang="en" sz="2200"/>
              <a:t>Limits the size of backups </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Easy to rebuild in case the server goes down</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p:txBody>
      </p:sp>
      <p:grpSp>
        <p:nvGrpSpPr>
          <p:cNvPr id="1339" name="Google Shape;1339;p141"/>
          <p:cNvGrpSpPr/>
          <p:nvPr/>
        </p:nvGrpSpPr>
        <p:grpSpPr>
          <a:xfrm>
            <a:off x="803353" y="1312001"/>
            <a:ext cx="403411" cy="384972"/>
            <a:chOff x="1565158" y="2274838"/>
            <a:chExt cx="487800" cy="487800"/>
          </a:xfrm>
        </p:grpSpPr>
        <p:sp>
          <p:nvSpPr>
            <p:cNvPr id="1340" name="Google Shape;1340;p141"/>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41" name="Google Shape;1341;p141"/>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342" name="Google Shape;1342;p141"/>
          <p:cNvGrpSpPr/>
          <p:nvPr/>
        </p:nvGrpSpPr>
        <p:grpSpPr>
          <a:xfrm>
            <a:off x="803357" y="1939005"/>
            <a:ext cx="403411" cy="384972"/>
            <a:chOff x="1565158" y="3019117"/>
            <a:chExt cx="487800" cy="487800"/>
          </a:xfrm>
        </p:grpSpPr>
        <p:sp>
          <p:nvSpPr>
            <p:cNvPr id="1343" name="Google Shape;1343;p141"/>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44" name="Google Shape;1344;p141"/>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345" name="Google Shape;1345;p141"/>
          <p:cNvGrpSpPr/>
          <p:nvPr/>
        </p:nvGrpSpPr>
        <p:grpSpPr>
          <a:xfrm>
            <a:off x="803356" y="2642199"/>
            <a:ext cx="403411" cy="384972"/>
            <a:chOff x="1565158" y="3880354"/>
            <a:chExt cx="487800" cy="487800"/>
          </a:xfrm>
        </p:grpSpPr>
        <p:sp>
          <p:nvSpPr>
            <p:cNvPr id="1346" name="Google Shape;1346;p141"/>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47" name="Google Shape;1347;p141"/>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42"/>
          <p:cNvSpPr txBox="1"/>
          <p:nvPr/>
        </p:nvSpPr>
        <p:spPr>
          <a:xfrm>
            <a:off x="1317068" y="1270383"/>
            <a:ext cx="7316400" cy="270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200"/>
              <a:t>Easy upgrades/ backups</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rPr lang="en" sz="2200"/>
              <a:t>Limits the size of backups </a:t>
            </a:r>
            <a:endParaRPr sz="2200"/>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en" sz="2200"/>
              <a:t>Easy to rebuild in case the server goes down</a:t>
            </a:r>
            <a:endParaRPr sz="2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rPr lang="en" sz="2200"/>
              <a:t>Separating log files improves performance</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353" name="Google Shape;1353;p142"/>
          <p:cNvGrpSpPr/>
          <p:nvPr/>
        </p:nvGrpSpPr>
        <p:grpSpPr>
          <a:xfrm>
            <a:off x="803353" y="1312001"/>
            <a:ext cx="403411" cy="384972"/>
            <a:chOff x="1565158" y="2274838"/>
            <a:chExt cx="487800" cy="487800"/>
          </a:xfrm>
        </p:grpSpPr>
        <p:sp>
          <p:nvSpPr>
            <p:cNvPr id="1354" name="Google Shape;1354;p142"/>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55" name="Google Shape;1355;p142"/>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356" name="Google Shape;1356;p142"/>
          <p:cNvGrpSpPr/>
          <p:nvPr/>
        </p:nvGrpSpPr>
        <p:grpSpPr>
          <a:xfrm>
            <a:off x="803357" y="1939005"/>
            <a:ext cx="403411" cy="384972"/>
            <a:chOff x="1565158" y="3019117"/>
            <a:chExt cx="487800" cy="487800"/>
          </a:xfrm>
        </p:grpSpPr>
        <p:sp>
          <p:nvSpPr>
            <p:cNvPr id="1357" name="Google Shape;1357;p142"/>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58" name="Google Shape;1358;p142"/>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359" name="Google Shape;1359;p142"/>
          <p:cNvGrpSpPr/>
          <p:nvPr/>
        </p:nvGrpSpPr>
        <p:grpSpPr>
          <a:xfrm>
            <a:off x="803356" y="2642199"/>
            <a:ext cx="403411" cy="384972"/>
            <a:chOff x="1565158" y="3880354"/>
            <a:chExt cx="487800" cy="487800"/>
          </a:xfrm>
        </p:grpSpPr>
        <p:sp>
          <p:nvSpPr>
            <p:cNvPr id="1360" name="Google Shape;1360;p142"/>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61" name="Google Shape;1361;p142"/>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362" name="Google Shape;1362;p142"/>
          <p:cNvGrpSpPr/>
          <p:nvPr/>
        </p:nvGrpSpPr>
        <p:grpSpPr>
          <a:xfrm>
            <a:off x="803356" y="3345399"/>
            <a:ext cx="403411" cy="384972"/>
            <a:chOff x="1565158" y="3880354"/>
            <a:chExt cx="487800" cy="487800"/>
          </a:xfrm>
        </p:grpSpPr>
        <p:sp>
          <p:nvSpPr>
            <p:cNvPr id="1363" name="Google Shape;1363;p142"/>
            <p:cNvSpPr/>
            <p:nvPr/>
          </p:nvSpPr>
          <p:spPr>
            <a:xfrm>
              <a:off x="1565158" y="3880354"/>
              <a:ext cx="487800" cy="487800"/>
            </a:xfrm>
            <a:prstGeom prst="ellipse">
              <a:avLst/>
            </a:prstGeom>
            <a:solidFill>
              <a:srgbClr val="004B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64" name="Google Shape;1364;p142"/>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365" name="Google Shape;1365;p142"/>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366" name="Google Shape;1366;p142"/>
          <p:cNvSpPr txBox="1"/>
          <p:nvPr/>
        </p:nvSpPr>
        <p:spPr>
          <a:xfrm>
            <a:off x="562800" y="259750"/>
            <a:ext cx="801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The benefits of separating config files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43"/>
          <p:cNvSpPr txBox="1"/>
          <p:nvPr/>
        </p:nvSpPr>
        <p:spPr>
          <a:xfrm>
            <a:off x="3072000" y="28447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Survey!</a:t>
            </a:r>
            <a:endParaRPr/>
          </a:p>
        </p:txBody>
      </p:sp>
      <p:sp>
        <p:nvSpPr>
          <p:cNvPr id="1372" name="Google Shape;1372;p143"/>
          <p:cNvSpPr txBox="1"/>
          <p:nvPr/>
        </p:nvSpPr>
        <p:spPr>
          <a:xfrm>
            <a:off x="741150" y="1976425"/>
            <a:ext cx="7661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000"/>
              <a:t>How are your Iguana files organized?</a:t>
            </a:r>
            <a:endParaRPr i="1"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cxnSp>
        <p:nvCxnSpPr>
          <p:cNvPr id="1377" name="Google Shape;1377;p144"/>
          <p:cNvCxnSpPr/>
          <p:nvPr/>
        </p:nvCxnSpPr>
        <p:spPr>
          <a:xfrm>
            <a:off x="6209502" y="1763884"/>
            <a:ext cx="1140600" cy="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378" name="Google Shape;1378;p144"/>
          <p:cNvCxnSpPr/>
          <p:nvPr/>
        </p:nvCxnSpPr>
        <p:spPr>
          <a:xfrm rot="10800000">
            <a:off x="6209501" y="1773274"/>
            <a:ext cx="0" cy="70650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379" name="Google Shape;1379;p144"/>
          <p:cNvCxnSpPr/>
          <p:nvPr/>
        </p:nvCxnSpPr>
        <p:spPr>
          <a:xfrm>
            <a:off x="2554340" y="3936539"/>
            <a:ext cx="1341900" cy="0"/>
          </a:xfrm>
          <a:prstGeom prst="straightConnector1">
            <a:avLst/>
          </a:prstGeom>
          <a:noFill/>
          <a:ln cap="rnd" cmpd="sng" w="571500">
            <a:solidFill>
              <a:srgbClr val="4AB1E4">
                <a:alpha val="40000"/>
              </a:srgbClr>
            </a:solidFill>
            <a:prstDash val="solid"/>
            <a:round/>
            <a:headEnd len="sm" w="sm" type="none"/>
            <a:tailEnd len="sm" w="sm" type="none"/>
          </a:ln>
        </p:spPr>
      </p:cxnSp>
      <p:cxnSp>
        <p:nvCxnSpPr>
          <p:cNvPr id="1380" name="Google Shape;1380;p144"/>
          <p:cNvCxnSpPr/>
          <p:nvPr/>
        </p:nvCxnSpPr>
        <p:spPr>
          <a:xfrm>
            <a:off x="3930229" y="3208383"/>
            <a:ext cx="1131900" cy="0"/>
          </a:xfrm>
          <a:prstGeom prst="straightConnector1">
            <a:avLst/>
          </a:prstGeom>
          <a:noFill/>
          <a:ln cap="rnd" cmpd="sng" w="571500">
            <a:solidFill>
              <a:srgbClr val="0089CF">
                <a:alpha val="40000"/>
              </a:srgbClr>
            </a:solidFill>
            <a:prstDash val="solid"/>
            <a:round/>
            <a:headEnd len="sm" w="sm" type="none"/>
            <a:tailEnd len="sm" w="sm" type="none"/>
          </a:ln>
        </p:spPr>
      </p:cxnSp>
      <p:sp>
        <p:nvSpPr>
          <p:cNvPr id="1381" name="Google Shape;1381;p144"/>
          <p:cNvSpPr/>
          <p:nvPr/>
        </p:nvSpPr>
        <p:spPr>
          <a:xfrm>
            <a:off x="4220392" y="3913872"/>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V3</a:t>
            </a:r>
            <a:endParaRPr sz="800"/>
          </a:p>
          <a:p>
            <a:pPr indent="0" lvl="0" marL="0" marR="0" rtl="0" algn="l">
              <a:lnSpc>
                <a:spcPct val="89000"/>
              </a:lnSpc>
              <a:spcBef>
                <a:spcPts val="0"/>
              </a:spcBef>
              <a:spcAft>
                <a:spcPts val="0"/>
              </a:spcAft>
              <a:buNone/>
            </a:pPr>
            <a:r>
              <a:t/>
            </a:r>
            <a:endParaRPr/>
          </a:p>
        </p:txBody>
      </p:sp>
      <p:cxnSp>
        <p:nvCxnSpPr>
          <p:cNvPr id="1382" name="Google Shape;1382;p144"/>
          <p:cNvCxnSpPr/>
          <p:nvPr/>
        </p:nvCxnSpPr>
        <p:spPr>
          <a:xfrm flipH="1" rot="10800000">
            <a:off x="3909602" y="3207969"/>
            <a:ext cx="3000" cy="705900"/>
          </a:xfrm>
          <a:prstGeom prst="straightConnector1">
            <a:avLst/>
          </a:prstGeom>
          <a:noFill/>
          <a:ln cap="rnd" cmpd="sng" w="571500">
            <a:solidFill>
              <a:srgbClr val="00A7E3">
                <a:alpha val="40000"/>
              </a:srgbClr>
            </a:solidFill>
            <a:prstDash val="solid"/>
            <a:round/>
            <a:headEnd len="sm" w="sm" type="none"/>
            <a:tailEnd len="sm" w="sm" type="none"/>
          </a:ln>
        </p:spPr>
      </p:cxnSp>
      <p:cxnSp>
        <p:nvCxnSpPr>
          <p:cNvPr id="1383" name="Google Shape;1383;p144"/>
          <p:cNvCxnSpPr/>
          <p:nvPr/>
        </p:nvCxnSpPr>
        <p:spPr>
          <a:xfrm>
            <a:off x="5069017" y="2481600"/>
            <a:ext cx="1140600" cy="0"/>
          </a:xfrm>
          <a:prstGeom prst="straightConnector1">
            <a:avLst/>
          </a:prstGeom>
          <a:noFill/>
          <a:ln cap="rnd" cmpd="sng" w="571500">
            <a:solidFill>
              <a:srgbClr val="0064A7">
                <a:alpha val="40000"/>
              </a:srgbClr>
            </a:solidFill>
            <a:prstDash val="solid"/>
            <a:round/>
            <a:headEnd len="sm" w="sm" type="none"/>
            <a:tailEnd len="sm" w="sm" type="none"/>
          </a:ln>
        </p:spPr>
      </p:cxnSp>
      <p:cxnSp>
        <p:nvCxnSpPr>
          <p:cNvPr id="1384" name="Google Shape;1384;p144"/>
          <p:cNvCxnSpPr/>
          <p:nvPr/>
        </p:nvCxnSpPr>
        <p:spPr>
          <a:xfrm rot="10800000">
            <a:off x="5062188" y="2481520"/>
            <a:ext cx="0" cy="706500"/>
          </a:xfrm>
          <a:prstGeom prst="straightConnector1">
            <a:avLst/>
          </a:prstGeom>
          <a:noFill/>
          <a:ln cap="rnd" cmpd="sng" w="571500">
            <a:solidFill>
              <a:srgbClr val="0064A7">
                <a:alpha val="40000"/>
              </a:srgbClr>
            </a:solidFill>
            <a:prstDash val="solid"/>
            <a:round/>
            <a:headEnd len="sm" w="sm" type="none"/>
            <a:tailEnd len="sm" w="sm" type="none"/>
          </a:ln>
        </p:spPr>
      </p:cxnSp>
      <p:sp>
        <p:nvSpPr>
          <p:cNvPr id="1385" name="Google Shape;1385;p144"/>
          <p:cNvSpPr/>
          <p:nvPr/>
        </p:nvSpPr>
        <p:spPr>
          <a:xfrm>
            <a:off x="5386312" y="316873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V4</a:t>
            </a:r>
            <a:endParaRPr sz="800"/>
          </a:p>
          <a:p>
            <a:pPr indent="0" lvl="0" marL="0" marR="0" rtl="0" algn="l">
              <a:lnSpc>
                <a:spcPct val="89000"/>
              </a:lnSpc>
              <a:spcBef>
                <a:spcPts val="0"/>
              </a:spcBef>
              <a:spcAft>
                <a:spcPts val="0"/>
              </a:spcAft>
              <a:buNone/>
            </a:pPr>
            <a:r>
              <a:t/>
            </a:r>
            <a:endParaRPr/>
          </a:p>
        </p:txBody>
      </p:sp>
      <p:sp>
        <p:nvSpPr>
          <p:cNvPr id="1386" name="Google Shape;1386;p144"/>
          <p:cNvSpPr/>
          <p:nvPr/>
        </p:nvSpPr>
        <p:spPr>
          <a:xfrm>
            <a:off x="6526207" y="242359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V5</a:t>
            </a:r>
            <a:endParaRPr sz="800"/>
          </a:p>
          <a:p>
            <a:pPr indent="0" lvl="0" marL="0" marR="0" rtl="0" algn="l">
              <a:lnSpc>
                <a:spcPct val="89000"/>
              </a:lnSpc>
              <a:spcBef>
                <a:spcPts val="0"/>
              </a:spcBef>
              <a:spcAft>
                <a:spcPts val="0"/>
              </a:spcAft>
              <a:buNone/>
            </a:pPr>
            <a:r>
              <a:t/>
            </a:r>
            <a:endParaRPr/>
          </a:p>
        </p:txBody>
      </p:sp>
      <p:sp>
        <p:nvSpPr>
          <p:cNvPr id="1387" name="Google Shape;1387;p144"/>
          <p:cNvSpPr/>
          <p:nvPr/>
        </p:nvSpPr>
        <p:spPr>
          <a:xfrm>
            <a:off x="7676981" y="170175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b="1" lang="en" sz="1533">
                <a:solidFill>
                  <a:srgbClr val="414042"/>
                </a:solidFill>
                <a:latin typeface="Open Sans"/>
                <a:ea typeface="Open Sans"/>
                <a:cs typeface="Open Sans"/>
                <a:sym typeface="Open Sans"/>
              </a:rPr>
              <a:t>Iguana V6 </a:t>
            </a:r>
            <a:endParaRPr b="1" sz="800"/>
          </a:p>
          <a:p>
            <a:pPr indent="0" lvl="0" marL="0" marR="0" rtl="0" algn="l">
              <a:lnSpc>
                <a:spcPct val="89000"/>
              </a:lnSpc>
              <a:spcBef>
                <a:spcPts val="0"/>
              </a:spcBef>
              <a:spcAft>
                <a:spcPts val="0"/>
              </a:spcAft>
              <a:buNone/>
            </a:pPr>
            <a:r>
              <a:t/>
            </a:r>
            <a:endParaRPr/>
          </a:p>
        </p:txBody>
      </p:sp>
      <p:pic>
        <p:nvPicPr>
          <p:cNvPr descr="iguana_mascot.png" id="1388" name="Google Shape;1388;p144"/>
          <p:cNvPicPr preferRelativeResize="0"/>
          <p:nvPr/>
        </p:nvPicPr>
        <p:blipFill rotWithShape="1">
          <a:blip r:embed="rId3">
            <a:alphaModFix/>
          </a:blip>
          <a:srcRect b="0" l="0" r="0" t="0"/>
          <a:stretch/>
        </p:blipFill>
        <p:spPr>
          <a:xfrm>
            <a:off x="2018342" y="3717124"/>
            <a:ext cx="656150" cy="438900"/>
          </a:xfrm>
          <a:prstGeom prst="rect">
            <a:avLst/>
          </a:prstGeom>
          <a:noFill/>
          <a:ln>
            <a:noFill/>
          </a:ln>
        </p:spPr>
      </p:pic>
      <p:sp>
        <p:nvSpPr>
          <p:cNvPr id="1389" name="Google Shape;1389;p144"/>
          <p:cNvSpPr txBox="1"/>
          <p:nvPr/>
        </p:nvSpPr>
        <p:spPr>
          <a:xfrm>
            <a:off x="1305750" y="92500"/>
            <a:ext cx="653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Tips for Upgrading</a:t>
            </a:r>
            <a:endParaRPr b="1" i="1" sz="3000"/>
          </a:p>
        </p:txBody>
      </p:sp>
      <p:sp>
        <p:nvSpPr>
          <p:cNvPr id="1390" name="Google Shape;1390;p144"/>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cxnSp>
        <p:nvCxnSpPr>
          <p:cNvPr id="1395" name="Google Shape;1395;p145"/>
          <p:cNvCxnSpPr/>
          <p:nvPr/>
        </p:nvCxnSpPr>
        <p:spPr>
          <a:xfrm>
            <a:off x="6209502" y="1763884"/>
            <a:ext cx="1140600" cy="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396" name="Google Shape;1396;p145"/>
          <p:cNvCxnSpPr/>
          <p:nvPr/>
        </p:nvCxnSpPr>
        <p:spPr>
          <a:xfrm rot="10800000">
            <a:off x="6209501" y="1773274"/>
            <a:ext cx="0" cy="70650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397" name="Google Shape;1397;p145"/>
          <p:cNvCxnSpPr/>
          <p:nvPr/>
        </p:nvCxnSpPr>
        <p:spPr>
          <a:xfrm>
            <a:off x="2554340" y="3936539"/>
            <a:ext cx="1341900" cy="0"/>
          </a:xfrm>
          <a:prstGeom prst="straightConnector1">
            <a:avLst/>
          </a:prstGeom>
          <a:noFill/>
          <a:ln cap="rnd" cmpd="sng" w="571500">
            <a:solidFill>
              <a:srgbClr val="4AB1E4">
                <a:alpha val="40000"/>
              </a:srgbClr>
            </a:solidFill>
            <a:prstDash val="solid"/>
            <a:round/>
            <a:headEnd len="sm" w="sm" type="none"/>
            <a:tailEnd len="sm" w="sm" type="none"/>
          </a:ln>
        </p:spPr>
      </p:cxnSp>
      <p:cxnSp>
        <p:nvCxnSpPr>
          <p:cNvPr id="1398" name="Google Shape;1398;p145"/>
          <p:cNvCxnSpPr/>
          <p:nvPr/>
        </p:nvCxnSpPr>
        <p:spPr>
          <a:xfrm>
            <a:off x="3930229" y="3208383"/>
            <a:ext cx="1131900" cy="0"/>
          </a:xfrm>
          <a:prstGeom prst="straightConnector1">
            <a:avLst/>
          </a:prstGeom>
          <a:noFill/>
          <a:ln cap="rnd" cmpd="sng" w="571500">
            <a:solidFill>
              <a:srgbClr val="0089CF">
                <a:alpha val="40000"/>
              </a:srgbClr>
            </a:solidFill>
            <a:prstDash val="solid"/>
            <a:round/>
            <a:headEnd len="sm" w="sm" type="none"/>
            <a:tailEnd len="sm" w="sm" type="none"/>
          </a:ln>
        </p:spPr>
      </p:cxnSp>
      <p:sp>
        <p:nvSpPr>
          <p:cNvPr id="1399" name="Google Shape;1399;p145"/>
          <p:cNvSpPr/>
          <p:nvPr/>
        </p:nvSpPr>
        <p:spPr>
          <a:xfrm>
            <a:off x="4220392" y="3913872"/>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V3</a:t>
            </a:r>
            <a:endParaRPr sz="800"/>
          </a:p>
          <a:p>
            <a:pPr indent="0" lvl="0" marL="0" marR="0" rtl="0" algn="l">
              <a:lnSpc>
                <a:spcPct val="89000"/>
              </a:lnSpc>
              <a:spcBef>
                <a:spcPts val="0"/>
              </a:spcBef>
              <a:spcAft>
                <a:spcPts val="0"/>
              </a:spcAft>
              <a:buNone/>
            </a:pPr>
            <a:r>
              <a:t/>
            </a:r>
            <a:endParaRPr/>
          </a:p>
        </p:txBody>
      </p:sp>
      <p:cxnSp>
        <p:nvCxnSpPr>
          <p:cNvPr id="1400" name="Google Shape;1400;p145"/>
          <p:cNvCxnSpPr/>
          <p:nvPr/>
        </p:nvCxnSpPr>
        <p:spPr>
          <a:xfrm flipH="1" rot="10800000">
            <a:off x="3909602" y="3207969"/>
            <a:ext cx="3000" cy="705900"/>
          </a:xfrm>
          <a:prstGeom prst="straightConnector1">
            <a:avLst/>
          </a:prstGeom>
          <a:noFill/>
          <a:ln cap="rnd" cmpd="sng" w="571500">
            <a:solidFill>
              <a:srgbClr val="00A7E3">
                <a:alpha val="40000"/>
              </a:srgbClr>
            </a:solidFill>
            <a:prstDash val="solid"/>
            <a:round/>
            <a:headEnd len="sm" w="sm" type="none"/>
            <a:tailEnd len="sm" w="sm" type="none"/>
          </a:ln>
        </p:spPr>
      </p:cxnSp>
      <p:cxnSp>
        <p:nvCxnSpPr>
          <p:cNvPr id="1401" name="Google Shape;1401;p145"/>
          <p:cNvCxnSpPr/>
          <p:nvPr/>
        </p:nvCxnSpPr>
        <p:spPr>
          <a:xfrm>
            <a:off x="5069017" y="2481600"/>
            <a:ext cx="1140600" cy="0"/>
          </a:xfrm>
          <a:prstGeom prst="straightConnector1">
            <a:avLst/>
          </a:prstGeom>
          <a:noFill/>
          <a:ln cap="rnd" cmpd="sng" w="571500">
            <a:solidFill>
              <a:srgbClr val="0064A7">
                <a:alpha val="40000"/>
              </a:srgbClr>
            </a:solidFill>
            <a:prstDash val="solid"/>
            <a:round/>
            <a:headEnd len="sm" w="sm" type="none"/>
            <a:tailEnd len="sm" w="sm" type="none"/>
          </a:ln>
        </p:spPr>
      </p:cxnSp>
      <p:cxnSp>
        <p:nvCxnSpPr>
          <p:cNvPr id="1402" name="Google Shape;1402;p145"/>
          <p:cNvCxnSpPr/>
          <p:nvPr/>
        </p:nvCxnSpPr>
        <p:spPr>
          <a:xfrm rot="10800000">
            <a:off x="5062188" y="2481520"/>
            <a:ext cx="0" cy="706500"/>
          </a:xfrm>
          <a:prstGeom prst="straightConnector1">
            <a:avLst/>
          </a:prstGeom>
          <a:noFill/>
          <a:ln cap="rnd" cmpd="sng" w="571500">
            <a:solidFill>
              <a:srgbClr val="0064A7">
                <a:alpha val="40000"/>
              </a:srgbClr>
            </a:solidFill>
            <a:prstDash val="solid"/>
            <a:round/>
            <a:headEnd len="sm" w="sm" type="none"/>
            <a:tailEnd len="sm" w="sm" type="none"/>
          </a:ln>
        </p:spPr>
      </p:cxnSp>
      <p:sp>
        <p:nvSpPr>
          <p:cNvPr id="1403" name="Google Shape;1403;p145"/>
          <p:cNvSpPr/>
          <p:nvPr/>
        </p:nvSpPr>
        <p:spPr>
          <a:xfrm>
            <a:off x="5386312" y="316873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V4</a:t>
            </a:r>
            <a:endParaRPr sz="800"/>
          </a:p>
          <a:p>
            <a:pPr indent="0" lvl="0" marL="0" marR="0" rtl="0" algn="l">
              <a:lnSpc>
                <a:spcPct val="89000"/>
              </a:lnSpc>
              <a:spcBef>
                <a:spcPts val="0"/>
              </a:spcBef>
              <a:spcAft>
                <a:spcPts val="0"/>
              </a:spcAft>
              <a:buNone/>
            </a:pPr>
            <a:r>
              <a:t/>
            </a:r>
            <a:endParaRPr/>
          </a:p>
        </p:txBody>
      </p:sp>
      <p:sp>
        <p:nvSpPr>
          <p:cNvPr id="1404" name="Google Shape;1404;p145"/>
          <p:cNvSpPr/>
          <p:nvPr/>
        </p:nvSpPr>
        <p:spPr>
          <a:xfrm>
            <a:off x="6526207" y="242359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V5</a:t>
            </a:r>
            <a:endParaRPr sz="800"/>
          </a:p>
          <a:p>
            <a:pPr indent="0" lvl="0" marL="0" marR="0" rtl="0" algn="l">
              <a:lnSpc>
                <a:spcPct val="89000"/>
              </a:lnSpc>
              <a:spcBef>
                <a:spcPts val="0"/>
              </a:spcBef>
              <a:spcAft>
                <a:spcPts val="0"/>
              </a:spcAft>
              <a:buNone/>
            </a:pPr>
            <a:r>
              <a:t/>
            </a:r>
            <a:endParaRPr/>
          </a:p>
        </p:txBody>
      </p:sp>
      <p:sp>
        <p:nvSpPr>
          <p:cNvPr id="1405" name="Google Shape;1405;p145"/>
          <p:cNvSpPr/>
          <p:nvPr/>
        </p:nvSpPr>
        <p:spPr>
          <a:xfrm>
            <a:off x="7676981" y="170175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b="1" lang="en" sz="1533">
                <a:solidFill>
                  <a:srgbClr val="414042"/>
                </a:solidFill>
                <a:latin typeface="Open Sans"/>
                <a:ea typeface="Open Sans"/>
                <a:cs typeface="Open Sans"/>
                <a:sym typeface="Open Sans"/>
              </a:rPr>
              <a:t>Iguana V6 </a:t>
            </a:r>
            <a:endParaRPr b="1" sz="800"/>
          </a:p>
          <a:p>
            <a:pPr indent="0" lvl="0" marL="0" marR="0" rtl="0" algn="l">
              <a:lnSpc>
                <a:spcPct val="89000"/>
              </a:lnSpc>
              <a:spcBef>
                <a:spcPts val="0"/>
              </a:spcBef>
              <a:spcAft>
                <a:spcPts val="0"/>
              </a:spcAft>
              <a:buNone/>
            </a:pPr>
            <a:r>
              <a:t/>
            </a:r>
            <a:endParaRPr/>
          </a:p>
        </p:txBody>
      </p:sp>
      <p:pic>
        <p:nvPicPr>
          <p:cNvPr descr="iguana_mascot.png" id="1406" name="Google Shape;1406;p145"/>
          <p:cNvPicPr preferRelativeResize="0"/>
          <p:nvPr/>
        </p:nvPicPr>
        <p:blipFill rotWithShape="1">
          <a:blip r:embed="rId3">
            <a:alphaModFix/>
          </a:blip>
          <a:srcRect b="0" l="0" r="0" t="0"/>
          <a:stretch/>
        </p:blipFill>
        <p:spPr>
          <a:xfrm>
            <a:off x="2018342" y="3717124"/>
            <a:ext cx="656150" cy="438900"/>
          </a:xfrm>
          <a:prstGeom prst="rect">
            <a:avLst/>
          </a:prstGeom>
          <a:noFill/>
          <a:ln>
            <a:noFill/>
          </a:ln>
        </p:spPr>
      </p:pic>
      <p:sp>
        <p:nvSpPr>
          <p:cNvPr id="1407" name="Google Shape;1407;p145"/>
          <p:cNvSpPr/>
          <p:nvPr/>
        </p:nvSpPr>
        <p:spPr>
          <a:xfrm>
            <a:off x="1623613" y="1001538"/>
            <a:ext cx="1377300" cy="1293000"/>
          </a:xfrm>
          <a:prstGeom prst="ellipse">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408" name="Google Shape;1408;p145"/>
          <p:cNvSpPr txBox="1"/>
          <p:nvPr/>
        </p:nvSpPr>
        <p:spPr>
          <a:xfrm>
            <a:off x="1410163" y="1300188"/>
            <a:ext cx="1804200" cy="8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Vcs_repo.sqlite</a:t>
            </a:r>
            <a:endParaRPr sz="900"/>
          </a:p>
          <a:p>
            <a:pPr indent="0" lvl="0" marL="0" rtl="0" algn="ctr">
              <a:spcBef>
                <a:spcPts val="0"/>
              </a:spcBef>
              <a:spcAft>
                <a:spcPts val="0"/>
              </a:spcAft>
              <a:buNone/>
            </a:pPr>
            <a:r>
              <a:t/>
            </a:r>
            <a:endParaRPr sz="900"/>
          </a:p>
          <a:p>
            <a:pPr indent="0" lvl="0" marL="0" rtl="0" algn="ctr">
              <a:spcBef>
                <a:spcPts val="0"/>
              </a:spcBef>
              <a:spcAft>
                <a:spcPts val="0"/>
              </a:spcAft>
              <a:buNone/>
            </a:pPr>
            <a:r>
              <a:rPr lang="en" sz="900"/>
              <a:t>IguanaConfiguration.xml</a:t>
            </a:r>
            <a:endParaRPr sz="900"/>
          </a:p>
          <a:p>
            <a:pPr indent="0" lvl="0" marL="0" rtl="0" algn="l">
              <a:spcBef>
                <a:spcPts val="0"/>
              </a:spcBef>
              <a:spcAft>
                <a:spcPts val="0"/>
              </a:spcAft>
              <a:buNone/>
            </a:pPr>
            <a:r>
              <a:t/>
            </a:r>
            <a:endParaRPr/>
          </a:p>
        </p:txBody>
      </p:sp>
      <p:cxnSp>
        <p:nvCxnSpPr>
          <p:cNvPr id="1409" name="Google Shape;1409;p145"/>
          <p:cNvCxnSpPr>
            <a:endCxn id="1407" idx="4"/>
          </p:cNvCxnSpPr>
          <p:nvPr/>
        </p:nvCxnSpPr>
        <p:spPr>
          <a:xfrm rot="10800000">
            <a:off x="2312263" y="2294538"/>
            <a:ext cx="1321200" cy="1358400"/>
          </a:xfrm>
          <a:prstGeom prst="straightConnector1">
            <a:avLst/>
          </a:prstGeom>
          <a:noFill/>
          <a:ln cap="flat" cmpd="sng" w="9525">
            <a:solidFill>
              <a:schemeClr val="dk2"/>
            </a:solidFill>
            <a:prstDash val="dot"/>
            <a:round/>
            <a:headEnd len="med" w="med" type="none"/>
            <a:tailEnd len="med" w="med" type="none"/>
          </a:ln>
        </p:spPr>
      </p:cxnSp>
      <p:cxnSp>
        <p:nvCxnSpPr>
          <p:cNvPr id="1410" name="Google Shape;1410;p145"/>
          <p:cNvCxnSpPr/>
          <p:nvPr/>
        </p:nvCxnSpPr>
        <p:spPr>
          <a:xfrm rot="10800000">
            <a:off x="2725200" y="2113175"/>
            <a:ext cx="2067600" cy="819000"/>
          </a:xfrm>
          <a:prstGeom prst="straightConnector1">
            <a:avLst/>
          </a:prstGeom>
          <a:noFill/>
          <a:ln cap="flat" cmpd="sng" w="9525">
            <a:solidFill>
              <a:schemeClr val="dk2"/>
            </a:solidFill>
            <a:prstDash val="dot"/>
            <a:round/>
            <a:headEnd len="med" w="med" type="none"/>
            <a:tailEnd len="med" w="med" type="none"/>
          </a:ln>
        </p:spPr>
      </p:cxnSp>
      <p:cxnSp>
        <p:nvCxnSpPr>
          <p:cNvPr id="1411" name="Google Shape;1411;p145"/>
          <p:cNvCxnSpPr/>
          <p:nvPr/>
        </p:nvCxnSpPr>
        <p:spPr>
          <a:xfrm rot="10800000">
            <a:off x="2980200" y="1790125"/>
            <a:ext cx="3010800" cy="421200"/>
          </a:xfrm>
          <a:prstGeom prst="straightConnector1">
            <a:avLst/>
          </a:prstGeom>
          <a:noFill/>
          <a:ln cap="flat" cmpd="sng" w="9525">
            <a:solidFill>
              <a:schemeClr val="dk2"/>
            </a:solidFill>
            <a:prstDash val="dot"/>
            <a:round/>
            <a:headEnd len="med" w="med" type="none"/>
            <a:tailEnd len="med" w="med" type="none"/>
          </a:ln>
        </p:spPr>
      </p:cxnSp>
      <p:cxnSp>
        <p:nvCxnSpPr>
          <p:cNvPr id="1412" name="Google Shape;1412;p145"/>
          <p:cNvCxnSpPr/>
          <p:nvPr/>
        </p:nvCxnSpPr>
        <p:spPr>
          <a:xfrm flipH="1" rot="10800000">
            <a:off x="7505688" y="1998138"/>
            <a:ext cx="4800" cy="1147200"/>
          </a:xfrm>
          <a:prstGeom prst="straightConnector1">
            <a:avLst/>
          </a:prstGeom>
          <a:noFill/>
          <a:ln cap="flat" cmpd="sng" w="9525">
            <a:solidFill>
              <a:schemeClr val="dk2"/>
            </a:solidFill>
            <a:prstDash val="dot"/>
            <a:round/>
            <a:headEnd len="med" w="med" type="none"/>
            <a:tailEnd len="med" w="med" type="none"/>
          </a:ln>
        </p:spPr>
      </p:cxnSp>
      <p:sp>
        <p:nvSpPr>
          <p:cNvPr id="1413" name="Google Shape;1413;p145"/>
          <p:cNvSpPr txBox="1"/>
          <p:nvPr/>
        </p:nvSpPr>
        <p:spPr>
          <a:xfrm>
            <a:off x="1305750" y="92500"/>
            <a:ext cx="653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Tips for Upgrading</a:t>
            </a:r>
            <a:endParaRPr b="1" i="1" sz="3000"/>
          </a:p>
        </p:txBody>
      </p:sp>
      <p:sp>
        <p:nvSpPr>
          <p:cNvPr id="1414" name="Google Shape;1414;p145"/>
          <p:cNvSpPr/>
          <p:nvPr/>
        </p:nvSpPr>
        <p:spPr>
          <a:xfrm>
            <a:off x="6819438" y="3145438"/>
            <a:ext cx="1377300" cy="1293000"/>
          </a:xfrm>
          <a:prstGeom prst="ellipse">
            <a:avLst/>
          </a:prstGeom>
          <a:solidFill>
            <a:srgbClr val="CFE2F3"/>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415" name="Google Shape;1415;p145"/>
          <p:cNvSpPr txBox="1"/>
          <p:nvPr/>
        </p:nvSpPr>
        <p:spPr>
          <a:xfrm>
            <a:off x="6605988" y="3630388"/>
            <a:ext cx="1804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IguanaMainRepo</a:t>
            </a:r>
            <a:endParaRPr/>
          </a:p>
        </p:txBody>
      </p:sp>
      <p:sp>
        <p:nvSpPr>
          <p:cNvPr id="1416" name="Google Shape;1416;p145"/>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cxnSp>
        <p:nvCxnSpPr>
          <p:cNvPr id="1421" name="Google Shape;1421;p146"/>
          <p:cNvCxnSpPr/>
          <p:nvPr/>
        </p:nvCxnSpPr>
        <p:spPr>
          <a:xfrm>
            <a:off x="6209502" y="1763884"/>
            <a:ext cx="1140600" cy="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422" name="Google Shape;1422;p146"/>
          <p:cNvCxnSpPr/>
          <p:nvPr/>
        </p:nvCxnSpPr>
        <p:spPr>
          <a:xfrm rot="10800000">
            <a:off x="6209501" y="1773274"/>
            <a:ext cx="0" cy="70650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423" name="Google Shape;1423;p146"/>
          <p:cNvCxnSpPr/>
          <p:nvPr/>
        </p:nvCxnSpPr>
        <p:spPr>
          <a:xfrm>
            <a:off x="2554340" y="3936539"/>
            <a:ext cx="1341900" cy="0"/>
          </a:xfrm>
          <a:prstGeom prst="straightConnector1">
            <a:avLst/>
          </a:prstGeom>
          <a:noFill/>
          <a:ln cap="rnd" cmpd="sng" w="571500">
            <a:solidFill>
              <a:srgbClr val="4AB1E4">
                <a:alpha val="40000"/>
              </a:srgbClr>
            </a:solidFill>
            <a:prstDash val="solid"/>
            <a:round/>
            <a:headEnd len="sm" w="sm" type="none"/>
            <a:tailEnd len="sm" w="sm" type="none"/>
          </a:ln>
        </p:spPr>
      </p:cxnSp>
      <p:cxnSp>
        <p:nvCxnSpPr>
          <p:cNvPr id="1424" name="Google Shape;1424;p146"/>
          <p:cNvCxnSpPr/>
          <p:nvPr/>
        </p:nvCxnSpPr>
        <p:spPr>
          <a:xfrm>
            <a:off x="3930229" y="3208383"/>
            <a:ext cx="1131900" cy="0"/>
          </a:xfrm>
          <a:prstGeom prst="straightConnector1">
            <a:avLst/>
          </a:prstGeom>
          <a:noFill/>
          <a:ln cap="rnd" cmpd="sng" w="571500">
            <a:solidFill>
              <a:srgbClr val="0089CF">
                <a:alpha val="40000"/>
              </a:srgbClr>
            </a:solidFill>
            <a:prstDash val="solid"/>
            <a:round/>
            <a:headEnd len="sm" w="sm" type="none"/>
            <a:tailEnd len="sm" w="sm" type="none"/>
          </a:ln>
        </p:spPr>
      </p:cxnSp>
      <p:sp>
        <p:nvSpPr>
          <p:cNvPr id="1425" name="Google Shape;1425;p146"/>
          <p:cNvSpPr/>
          <p:nvPr/>
        </p:nvSpPr>
        <p:spPr>
          <a:xfrm>
            <a:off x="4220392" y="3913872"/>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V3</a:t>
            </a:r>
            <a:endParaRPr sz="800"/>
          </a:p>
          <a:p>
            <a:pPr indent="0" lvl="0" marL="0" marR="0" rtl="0" algn="l">
              <a:lnSpc>
                <a:spcPct val="89000"/>
              </a:lnSpc>
              <a:spcBef>
                <a:spcPts val="0"/>
              </a:spcBef>
              <a:spcAft>
                <a:spcPts val="0"/>
              </a:spcAft>
              <a:buNone/>
            </a:pPr>
            <a:r>
              <a:t/>
            </a:r>
            <a:endParaRPr/>
          </a:p>
        </p:txBody>
      </p:sp>
      <p:cxnSp>
        <p:nvCxnSpPr>
          <p:cNvPr id="1426" name="Google Shape;1426;p146"/>
          <p:cNvCxnSpPr/>
          <p:nvPr/>
        </p:nvCxnSpPr>
        <p:spPr>
          <a:xfrm flipH="1" rot="10800000">
            <a:off x="3909602" y="3207969"/>
            <a:ext cx="3000" cy="705900"/>
          </a:xfrm>
          <a:prstGeom prst="straightConnector1">
            <a:avLst/>
          </a:prstGeom>
          <a:noFill/>
          <a:ln cap="rnd" cmpd="sng" w="571500">
            <a:solidFill>
              <a:srgbClr val="00A7E3">
                <a:alpha val="40000"/>
              </a:srgbClr>
            </a:solidFill>
            <a:prstDash val="solid"/>
            <a:round/>
            <a:headEnd len="sm" w="sm" type="none"/>
            <a:tailEnd len="sm" w="sm" type="none"/>
          </a:ln>
        </p:spPr>
      </p:cxnSp>
      <p:cxnSp>
        <p:nvCxnSpPr>
          <p:cNvPr id="1427" name="Google Shape;1427;p146"/>
          <p:cNvCxnSpPr/>
          <p:nvPr/>
        </p:nvCxnSpPr>
        <p:spPr>
          <a:xfrm>
            <a:off x="5069017" y="2481600"/>
            <a:ext cx="1140600" cy="0"/>
          </a:xfrm>
          <a:prstGeom prst="straightConnector1">
            <a:avLst/>
          </a:prstGeom>
          <a:noFill/>
          <a:ln cap="rnd" cmpd="sng" w="571500">
            <a:solidFill>
              <a:srgbClr val="0064A7">
                <a:alpha val="40000"/>
              </a:srgbClr>
            </a:solidFill>
            <a:prstDash val="solid"/>
            <a:round/>
            <a:headEnd len="sm" w="sm" type="none"/>
            <a:tailEnd len="sm" w="sm" type="none"/>
          </a:ln>
        </p:spPr>
      </p:cxnSp>
      <p:cxnSp>
        <p:nvCxnSpPr>
          <p:cNvPr id="1428" name="Google Shape;1428;p146"/>
          <p:cNvCxnSpPr/>
          <p:nvPr/>
        </p:nvCxnSpPr>
        <p:spPr>
          <a:xfrm rot="10800000">
            <a:off x="5062188" y="2481520"/>
            <a:ext cx="0" cy="706500"/>
          </a:xfrm>
          <a:prstGeom prst="straightConnector1">
            <a:avLst/>
          </a:prstGeom>
          <a:noFill/>
          <a:ln cap="rnd" cmpd="sng" w="571500">
            <a:solidFill>
              <a:srgbClr val="0064A7">
                <a:alpha val="40000"/>
              </a:srgbClr>
            </a:solidFill>
            <a:prstDash val="solid"/>
            <a:round/>
            <a:headEnd len="sm" w="sm" type="none"/>
            <a:tailEnd len="sm" w="sm" type="none"/>
          </a:ln>
        </p:spPr>
      </p:cxnSp>
      <p:sp>
        <p:nvSpPr>
          <p:cNvPr id="1429" name="Google Shape;1429;p146"/>
          <p:cNvSpPr/>
          <p:nvPr/>
        </p:nvSpPr>
        <p:spPr>
          <a:xfrm>
            <a:off x="5386312" y="316873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V4</a:t>
            </a:r>
            <a:endParaRPr sz="800"/>
          </a:p>
          <a:p>
            <a:pPr indent="0" lvl="0" marL="0" marR="0" rtl="0" algn="l">
              <a:lnSpc>
                <a:spcPct val="89000"/>
              </a:lnSpc>
              <a:spcBef>
                <a:spcPts val="0"/>
              </a:spcBef>
              <a:spcAft>
                <a:spcPts val="0"/>
              </a:spcAft>
              <a:buNone/>
            </a:pPr>
            <a:r>
              <a:t/>
            </a:r>
            <a:endParaRPr/>
          </a:p>
        </p:txBody>
      </p:sp>
      <p:sp>
        <p:nvSpPr>
          <p:cNvPr id="1430" name="Google Shape;1430;p146"/>
          <p:cNvSpPr/>
          <p:nvPr/>
        </p:nvSpPr>
        <p:spPr>
          <a:xfrm>
            <a:off x="6526207" y="242359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V5</a:t>
            </a:r>
            <a:endParaRPr sz="800"/>
          </a:p>
          <a:p>
            <a:pPr indent="0" lvl="0" marL="0" marR="0" rtl="0" algn="l">
              <a:lnSpc>
                <a:spcPct val="89000"/>
              </a:lnSpc>
              <a:spcBef>
                <a:spcPts val="0"/>
              </a:spcBef>
              <a:spcAft>
                <a:spcPts val="0"/>
              </a:spcAft>
              <a:buNone/>
            </a:pPr>
            <a:r>
              <a:t/>
            </a:r>
            <a:endParaRPr/>
          </a:p>
        </p:txBody>
      </p:sp>
      <p:sp>
        <p:nvSpPr>
          <p:cNvPr id="1431" name="Google Shape;1431;p146"/>
          <p:cNvSpPr/>
          <p:nvPr/>
        </p:nvSpPr>
        <p:spPr>
          <a:xfrm>
            <a:off x="7676981" y="170175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b="1" lang="en" sz="1533">
                <a:solidFill>
                  <a:srgbClr val="414042"/>
                </a:solidFill>
                <a:latin typeface="Open Sans"/>
                <a:ea typeface="Open Sans"/>
                <a:cs typeface="Open Sans"/>
                <a:sym typeface="Open Sans"/>
              </a:rPr>
              <a:t>Iguana V6 </a:t>
            </a:r>
            <a:endParaRPr b="1" sz="800"/>
          </a:p>
          <a:p>
            <a:pPr indent="0" lvl="0" marL="0" marR="0" rtl="0" algn="l">
              <a:lnSpc>
                <a:spcPct val="89000"/>
              </a:lnSpc>
              <a:spcBef>
                <a:spcPts val="0"/>
              </a:spcBef>
              <a:spcAft>
                <a:spcPts val="0"/>
              </a:spcAft>
              <a:buNone/>
            </a:pPr>
            <a:r>
              <a:t/>
            </a:r>
            <a:endParaRPr/>
          </a:p>
        </p:txBody>
      </p:sp>
      <p:pic>
        <p:nvPicPr>
          <p:cNvPr descr="iguana_mascot.png" id="1432" name="Google Shape;1432;p146"/>
          <p:cNvPicPr preferRelativeResize="0"/>
          <p:nvPr/>
        </p:nvPicPr>
        <p:blipFill rotWithShape="1">
          <a:blip r:embed="rId3">
            <a:alphaModFix/>
          </a:blip>
          <a:srcRect b="0" l="0" r="0" t="0"/>
          <a:stretch/>
        </p:blipFill>
        <p:spPr>
          <a:xfrm>
            <a:off x="5980391" y="2313052"/>
            <a:ext cx="458226" cy="306500"/>
          </a:xfrm>
          <a:prstGeom prst="rect">
            <a:avLst/>
          </a:prstGeom>
          <a:noFill/>
          <a:ln>
            <a:noFill/>
          </a:ln>
        </p:spPr>
      </p:pic>
      <p:sp>
        <p:nvSpPr>
          <p:cNvPr id="1433" name="Google Shape;1433;p146"/>
          <p:cNvSpPr txBox="1"/>
          <p:nvPr/>
        </p:nvSpPr>
        <p:spPr>
          <a:xfrm>
            <a:off x="504218" y="1200696"/>
            <a:ext cx="73164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t>Backup legacy Iguana</a:t>
            </a:r>
            <a:endParaRPr sz="1200"/>
          </a:p>
          <a:p>
            <a:pPr indent="0" lvl="0" marL="0" marR="0" rtl="0" algn="l">
              <a:lnSpc>
                <a:spcPct val="100000"/>
              </a:lnSpc>
              <a:spcBef>
                <a:spcPts val="0"/>
              </a:spcBef>
              <a:spcAft>
                <a:spcPts val="0"/>
              </a:spcAft>
              <a:buNone/>
            </a:pPr>
            <a:r>
              <a:t/>
            </a:r>
            <a:endParaRPr sz="1200"/>
          </a:p>
          <a:p>
            <a:pPr indent="0" lvl="0" marL="0" rtl="0" algn="l">
              <a:spcBef>
                <a:spcPts val="0"/>
              </a:spcBef>
              <a:spcAft>
                <a:spcPts val="0"/>
              </a:spcAft>
              <a:buNone/>
            </a:pPr>
            <a:r>
              <a:rPr lang="en" sz="1200"/>
              <a:t>Download</a:t>
            </a:r>
            <a:r>
              <a:rPr lang="en" sz="1200"/>
              <a:t> Iguana on target server</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Copy over config files (IguanaConfiguration.xml &amp; vcs_repo.sqlite)</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Install  (Manual </a:t>
            </a:r>
            <a:r>
              <a:rPr lang="en" sz="1200"/>
              <a:t>Installation</a:t>
            </a:r>
            <a:r>
              <a:rPr lang="en" sz="1200"/>
              <a:t>)</a:t>
            </a:r>
            <a:endParaRPr sz="1200"/>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434" name="Google Shape;1434;p146"/>
          <p:cNvGrpSpPr/>
          <p:nvPr/>
        </p:nvGrpSpPr>
        <p:grpSpPr>
          <a:xfrm>
            <a:off x="270085" y="1200692"/>
            <a:ext cx="234144" cy="229412"/>
            <a:chOff x="1565158" y="2274838"/>
            <a:chExt cx="487800" cy="487800"/>
          </a:xfrm>
        </p:grpSpPr>
        <p:sp>
          <p:nvSpPr>
            <p:cNvPr id="1435" name="Google Shape;1435;p146"/>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36" name="Google Shape;1436;p146"/>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437" name="Google Shape;1437;p146"/>
          <p:cNvGrpSpPr/>
          <p:nvPr/>
        </p:nvGrpSpPr>
        <p:grpSpPr>
          <a:xfrm>
            <a:off x="270080" y="1588690"/>
            <a:ext cx="234144" cy="229412"/>
            <a:chOff x="1565158" y="3019117"/>
            <a:chExt cx="487800" cy="487800"/>
          </a:xfrm>
        </p:grpSpPr>
        <p:sp>
          <p:nvSpPr>
            <p:cNvPr id="1438" name="Google Shape;1438;p146"/>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39" name="Google Shape;1439;p146"/>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440" name="Google Shape;1440;p146"/>
          <p:cNvGrpSpPr/>
          <p:nvPr/>
        </p:nvGrpSpPr>
        <p:grpSpPr>
          <a:xfrm>
            <a:off x="270080" y="1976699"/>
            <a:ext cx="234144" cy="229412"/>
            <a:chOff x="1565158" y="3880354"/>
            <a:chExt cx="487800" cy="487800"/>
          </a:xfrm>
        </p:grpSpPr>
        <p:sp>
          <p:nvSpPr>
            <p:cNvPr id="1441" name="Google Shape;1441;p146"/>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42" name="Google Shape;1442;p146"/>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443" name="Google Shape;1443;p146"/>
          <p:cNvGrpSpPr/>
          <p:nvPr/>
        </p:nvGrpSpPr>
        <p:grpSpPr>
          <a:xfrm>
            <a:off x="270080" y="2317349"/>
            <a:ext cx="234144" cy="229412"/>
            <a:chOff x="1565158" y="3880354"/>
            <a:chExt cx="487800" cy="487800"/>
          </a:xfrm>
        </p:grpSpPr>
        <p:sp>
          <p:nvSpPr>
            <p:cNvPr id="1444" name="Google Shape;1444;p146"/>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45" name="Google Shape;1445;p146"/>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446" name="Google Shape;1446;p146"/>
          <p:cNvSpPr txBox="1"/>
          <p:nvPr/>
        </p:nvSpPr>
        <p:spPr>
          <a:xfrm>
            <a:off x="1305750" y="92500"/>
            <a:ext cx="653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Tips for Upgrading</a:t>
            </a:r>
            <a:endParaRPr b="1" i="1" sz="3000"/>
          </a:p>
        </p:txBody>
      </p:sp>
      <p:sp>
        <p:nvSpPr>
          <p:cNvPr id="1447" name="Google Shape;1447;p146"/>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cxnSp>
        <p:nvCxnSpPr>
          <p:cNvPr id="1452" name="Google Shape;1452;p147"/>
          <p:cNvCxnSpPr/>
          <p:nvPr/>
        </p:nvCxnSpPr>
        <p:spPr>
          <a:xfrm>
            <a:off x="6209502" y="1763884"/>
            <a:ext cx="1140600" cy="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453" name="Google Shape;1453;p147"/>
          <p:cNvCxnSpPr/>
          <p:nvPr/>
        </p:nvCxnSpPr>
        <p:spPr>
          <a:xfrm rot="10800000">
            <a:off x="6209501" y="1773274"/>
            <a:ext cx="0" cy="70650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454" name="Google Shape;1454;p147"/>
          <p:cNvCxnSpPr/>
          <p:nvPr/>
        </p:nvCxnSpPr>
        <p:spPr>
          <a:xfrm>
            <a:off x="2554340" y="3936539"/>
            <a:ext cx="1341900" cy="0"/>
          </a:xfrm>
          <a:prstGeom prst="straightConnector1">
            <a:avLst/>
          </a:prstGeom>
          <a:noFill/>
          <a:ln cap="rnd" cmpd="sng" w="571500">
            <a:solidFill>
              <a:srgbClr val="4AB1E4">
                <a:alpha val="40000"/>
              </a:srgbClr>
            </a:solidFill>
            <a:prstDash val="solid"/>
            <a:round/>
            <a:headEnd len="sm" w="sm" type="none"/>
            <a:tailEnd len="sm" w="sm" type="none"/>
          </a:ln>
        </p:spPr>
      </p:cxnSp>
      <p:cxnSp>
        <p:nvCxnSpPr>
          <p:cNvPr id="1455" name="Google Shape;1455;p147"/>
          <p:cNvCxnSpPr/>
          <p:nvPr/>
        </p:nvCxnSpPr>
        <p:spPr>
          <a:xfrm>
            <a:off x="3930229" y="3208383"/>
            <a:ext cx="1131900" cy="0"/>
          </a:xfrm>
          <a:prstGeom prst="straightConnector1">
            <a:avLst/>
          </a:prstGeom>
          <a:noFill/>
          <a:ln cap="rnd" cmpd="sng" w="571500">
            <a:solidFill>
              <a:srgbClr val="0089CF">
                <a:alpha val="40000"/>
              </a:srgbClr>
            </a:solidFill>
            <a:prstDash val="solid"/>
            <a:round/>
            <a:headEnd len="sm" w="sm" type="none"/>
            <a:tailEnd len="sm" w="sm" type="none"/>
          </a:ln>
        </p:spPr>
      </p:cxnSp>
      <p:sp>
        <p:nvSpPr>
          <p:cNvPr id="1456" name="Google Shape;1456;p147"/>
          <p:cNvSpPr/>
          <p:nvPr/>
        </p:nvSpPr>
        <p:spPr>
          <a:xfrm>
            <a:off x="4220392" y="3913872"/>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V3</a:t>
            </a:r>
            <a:endParaRPr sz="800"/>
          </a:p>
          <a:p>
            <a:pPr indent="0" lvl="0" marL="0" marR="0" rtl="0" algn="l">
              <a:lnSpc>
                <a:spcPct val="89000"/>
              </a:lnSpc>
              <a:spcBef>
                <a:spcPts val="0"/>
              </a:spcBef>
              <a:spcAft>
                <a:spcPts val="0"/>
              </a:spcAft>
              <a:buNone/>
            </a:pPr>
            <a:r>
              <a:t/>
            </a:r>
            <a:endParaRPr/>
          </a:p>
        </p:txBody>
      </p:sp>
      <p:cxnSp>
        <p:nvCxnSpPr>
          <p:cNvPr id="1457" name="Google Shape;1457;p147"/>
          <p:cNvCxnSpPr/>
          <p:nvPr/>
        </p:nvCxnSpPr>
        <p:spPr>
          <a:xfrm flipH="1" rot="10800000">
            <a:off x="3909602" y="3207969"/>
            <a:ext cx="3000" cy="705900"/>
          </a:xfrm>
          <a:prstGeom prst="straightConnector1">
            <a:avLst/>
          </a:prstGeom>
          <a:noFill/>
          <a:ln cap="rnd" cmpd="sng" w="571500">
            <a:solidFill>
              <a:srgbClr val="00A7E3">
                <a:alpha val="40000"/>
              </a:srgbClr>
            </a:solidFill>
            <a:prstDash val="solid"/>
            <a:round/>
            <a:headEnd len="sm" w="sm" type="none"/>
            <a:tailEnd len="sm" w="sm" type="none"/>
          </a:ln>
        </p:spPr>
      </p:cxnSp>
      <p:cxnSp>
        <p:nvCxnSpPr>
          <p:cNvPr id="1458" name="Google Shape;1458;p147"/>
          <p:cNvCxnSpPr/>
          <p:nvPr/>
        </p:nvCxnSpPr>
        <p:spPr>
          <a:xfrm>
            <a:off x="5069017" y="2481600"/>
            <a:ext cx="1140600" cy="0"/>
          </a:xfrm>
          <a:prstGeom prst="straightConnector1">
            <a:avLst/>
          </a:prstGeom>
          <a:noFill/>
          <a:ln cap="rnd" cmpd="sng" w="571500">
            <a:solidFill>
              <a:srgbClr val="0064A7">
                <a:alpha val="40000"/>
              </a:srgbClr>
            </a:solidFill>
            <a:prstDash val="solid"/>
            <a:round/>
            <a:headEnd len="sm" w="sm" type="none"/>
            <a:tailEnd len="sm" w="sm" type="none"/>
          </a:ln>
        </p:spPr>
      </p:cxnSp>
      <p:cxnSp>
        <p:nvCxnSpPr>
          <p:cNvPr id="1459" name="Google Shape;1459;p147"/>
          <p:cNvCxnSpPr/>
          <p:nvPr/>
        </p:nvCxnSpPr>
        <p:spPr>
          <a:xfrm rot="10800000">
            <a:off x="5062188" y="2481520"/>
            <a:ext cx="0" cy="706500"/>
          </a:xfrm>
          <a:prstGeom prst="straightConnector1">
            <a:avLst/>
          </a:prstGeom>
          <a:noFill/>
          <a:ln cap="rnd" cmpd="sng" w="571500">
            <a:solidFill>
              <a:srgbClr val="0064A7">
                <a:alpha val="40000"/>
              </a:srgbClr>
            </a:solidFill>
            <a:prstDash val="solid"/>
            <a:round/>
            <a:headEnd len="sm" w="sm" type="none"/>
            <a:tailEnd len="sm" w="sm" type="none"/>
          </a:ln>
        </p:spPr>
      </p:cxnSp>
      <p:sp>
        <p:nvSpPr>
          <p:cNvPr id="1460" name="Google Shape;1460;p147"/>
          <p:cNvSpPr/>
          <p:nvPr/>
        </p:nvSpPr>
        <p:spPr>
          <a:xfrm>
            <a:off x="5386312" y="316873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V4</a:t>
            </a:r>
            <a:endParaRPr sz="800"/>
          </a:p>
          <a:p>
            <a:pPr indent="0" lvl="0" marL="0" marR="0" rtl="0" algn="l">
              <a:lnSpc>
                <a:spcPct val="89000"/>
              </a:lnSpc>
              <a:spcBef>
                <a:spcPts val="0"/>
              </a:spcBef>
              <a:spcAft>
                <a:spcPts val="0"/>
              </a:spcAft>
              <a:buNone/>
            </a:pPr>
            <a:r>
              <a:t/>
            </a:r>
            <a:endParaRPr/>
          </a:p>
        </p:txBody>
      </p:sp>
      <p:sp>
        <p:nvSpPr>
          <p:cNvPr id="1461" name="Google Shape;1461;p147"/>
          <p:cNvSpPr/>
          <p:nvPr/>
        </p:nvSpPr>
        <p:spPr>
          <a:xfrm>
            <a:off x="6526207" y="242359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V5</a:t>
            </a:r>
            <a:endParaRPr sz="800"/>
          </a:p>
          <a:p>
            <a:pPr indent="0" lvl="0" marL="0" marR="0" rtl="0" algn="l">
              <a:lnSpc>
                <a:spcPct val="89000"/>
              </a:lnSpc>
              <a:spcBef>
                <a:spcPts val="0"/>
              </a:spcBef>
              <a:spcAft>
                <a:spcPts val="0"/>
              </a:spcAft>
              <a:buNone/>
            </a:pPr>
            <a:r>
              <a:t/>
            </a:r>
            <a:endParaRPr/>
          </a:p>
        </p:txBody>
      </p:sp>
      <p:sp>
        <p:nvSpPr>
          <p:cNvPr id="1462" name="Google Shape;1462;p147"/>
          <p:cNvSpPr/>
          <p:nvPr/>
        </p:nvSpPr>
        <p:spPr>
          <a:xfrm>
            <a:off x="7676981" y="170175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b="1" lang="en" sz="1533">
                <a:solidFill>
                  <a:srgbClr val="414042"/>
                </a:solidFill>
                <a:latin typeface="Open Sans"/>
                <a:ea typeface="Open Sans"/>
                <a:cs typeface="Open Sans"/>
                <a:sym typeface="Open Sans"/>
              </a:rPr>
              <a:t>Iguana V6 </a:t>
            </a:r>
            <a:endParaRPr b="1" sz="800"/>
          </a:p>
          <a:p>
            <a:pPr indent="0" lvl="0" marL="0" marR="0" rtl="0" algn="l">
              <a:lnSpc>
                <a:spcPct val="89000"/>
              </a:lnSpc>
              <a:spcBef>
                <a:spcPts val="0"/>
              </a:spcBef>
              <a:spcAft>
                <a:spcPts val="0"/>
              </a:spcAft>
              <a:buNone/>
            </a:pPr>
            <a:r>
              <a:t/>
            </a:r>
            <a:endParaRPr/>
          </a:p>
        </p:txBody>
      </p:sp>
      <p:pic>
        <p:nvPicPr>
          <p:cNvPr descr="iguana_mascot.png" id="1463" name="Google Shape;1463;p147"/>
          <p:cNvPicPr preferRelativeResize="0"/>
          <p:nvPr/>
        </p:nvPicPr>
        <p:blipFill rotWithShape="1">
          <a:blip r:embed="rId3">
            <a:alphaModFix/>
          </a:blip>
          <a:srcRect b="0" l="0" r="0" t="0"/>
          <a:stretch/>
        </p:blipFill>
        <p:spPr>
          <a:xfrm>
            <a:off x="7098166" y="1610627"/>
            <a:ext cx="458226" cy="306500"/>
          </a:xfrm>
          <a:prstGeom prst="rect">
            <a:avLst/>
          </a:prstGeom>
          <a:noFill/>
          <a:ln>
            <a:noFill/>
          </a:ln>
        </p:spPr>
      </p:pic>
      <p:sp>
        <p:nvSpPr>
          <p:cNvPr id="1464" name="Google Shape;1464;p147"/>
          <p:cNvSpPr txBox="1"/>
          <p:nvPr/>
        </p:nvSpPr>
        <p:spPr>
          <a:xfrm>
            <a:off x="504218" y="1200696"/>
            <a:ext cx="7316400" cy="153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t>Backup Iguana</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465" name="Google Shape;1465;p147"/>
          <p:cNvGrpSpPr/>
          <p:nvPr/>
        </p:nvGrpSpPr>
        <p:grpSpPr>
          <a:xfrm>
            <a:off x="270085" y="1200692"/>
            <a:ext cx="234144" cy="229412"/>
            <a:chOff x="1565158" y="2274838"/>
            <a:chExt cx="487800" cy="487800"/>
          </a:xfrm>
        </p:grpSpPr>
        <p:sp>
          <p:nvSpPr>
            <p:cNvPr id="1466" name="Google Shape;1466;p147"/>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67" name="Google Shape;1467;p147"/>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1468" name="Google Shape;1468;p147"/>
          <p:cNvPicPr preferRelativeResize="0"/>
          <p:nvPr/>
        </p:nvPicPr>
        <p:blipFill rotWithShape="1">
          <a:blip r:embed="rId4">
            <a:alphaModFix/>
          </a:blip>
          <a:srcRect b="29942" l="5" r="41548" t="0"/>
          <a:stretch/>
        </p:blipFill>
        <p:spPr>
          <a:xfrm>
            <a:off x="565800" y="1610624"/>
            <a:ext cx="2897149" cy="1370425"/>
          </a:xfrm>
          <a:prstGeom prst="rect">
            <a:avLst/>
          </a:prstGeom>
          <a:noFill/>
          <a:ln>
            <a:noFill/>
          </a:ln>
        </p:spPr>
      </p:pic>
      <p:sp>
        <p:nvSpPr>
          <p:cNvPr id="1469" name="Google Shape;1469;p147"/>
          <p:cNvSpPr/>
          <p:nvPr/>
        </p:nvSpPr>
        <p:spPr>
          <a:xfrm>
            <a:off x="2554349" y="1673949"/>
            <a:ext cx="954900" cy="592800"/>
          </a:xfrm>
          <a:prstGeom prst="wedgeRoundRectCallout">
            <a:avLst>
              <a:gd fmla="val -142297" name="adj1"/>
              <a:gd fmla="val 50013" name="adj2"/>
              <a:gd fmla="val 16667" name="adj3"/>
            </a:avLst>
          </a:prstGeom>
          <a:solidFill>
            <a:srgbClr val="FF0000">
              <a:alpha val="1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300">
                <a:solidFill>
                  <a:srgbClr val="414042"/>
                </a:solidFill>
                <a:latin typeface="Open Sans"/>
                <a:ea typeface="Open Sans"/>
                <a:cs typeface="Open Sans"/>
                <a:sym typeface="Open Sans"/>
              </a:rPr>
              <a:t>Do not</a:t>
            </a:r>
            <a:endParaRPr sz="300"/>
          </a:p>
          <a:p>
            <a:pPr indent="0" lvl="0" marL="0" marR="0" rtl="0" algn="ctr">
              <a:spcBef>
                <a:spcPts val="0"/>
              </a:spcBef>
              <a:spcAft>
                <a:spcPts val="0"/>
              </a:spcAft>
              <a:buNone/>
            </a:pPr>
            <a:r>
              <a:rPr lang="en" sz="1300">
                <a:solidFill>
                  <a:srgbClr val="414042"/>
                </a:solidFill>
                <a:latin typeface="Open Sans"/>
                <a:ea typeface="Open Sans"/>
                <a:cs typeface="Open Sans"/>
                <a:sym typeface="Open Sans"/>
              </a:rPr>
              <a:t>back up!</a:t>
            </a:r>
            <a:endParaRPr sz="300"/>
          </a:p>
        </p:txBody>
      </p:sp>
      <p:sp>
        <p:nvSpPr>
          <p:cNvPr id="1470" name="Google Shape;1470;p147"/>
          <p:cNvSpPr/>
          <p:nvPr/>
        </p:nvSpPr>
        <p:spPr>
          <a:xfrm>
            <a:off x="565803" y="2231794"/>
            <a:ext cx="1341900" cy="1281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1471" name="Google Shape;1471;p147"/>
          <p:cNvSpPr txBox="1"/>
          <p:nvPr/>
        </p:nvSpPr>
        <p:spPr>
          <a:xfrm>
            <a:off x="1305750" y="92500"/>
            <a:ext cx="653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Tips for Upgrading</a:t>
            </a:r>
            <a:endParaRPr b="1" i="1" sz="3000"/>
          </a:p>
        </p:txBody>
      </p:sp>
      <p:sp>
        <p:nvSpPr>
          <p:cNvPr id="1472" name="Google Shape;1472;p147"/>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pic>
        <p:nvPicPr>
          <p:cNvPr id="1473" name="Google Shape;1473;p147"/>
          <p:cNvPicPr preferRelativeResize="0"/>
          <p:nvPr/>
        </p:nvPicPr>
        <p:blipFill rotWithShape="1">
          <a:blip r:embed="rId5">
            <a:alphaModFix/>
          </a:blip>
          <a:srcRect b="3303" l="0" r="52572" t="34723"/>
          <a:stretch/>
        </p:blipFill>
        <p:spPr>
          <a:xfrm>
            <a:off x="565800" y="3201699"/>
            <a:ext cx="1108851" cy="877675"/>
          </a:xfrm>
          <a:prstGeom prst="rect">
            <a:avLst/>
          </a:prstGeom>
          <a:noFill/>
          <a:ln>
            <a:noFill/>
          </a:ln>
        </p:spPr>
      </p:pic>
      <p:sp>
        <p:nvSpPr>
          <p:cNvPr id="1474" name="Google Shape;1474;p147"/>
          <p:cNvSpPr/>
          <p:nvPr/>
        </p:nvSpPr>
        <p:spPr>
          <a:xfrm>
            <a:off x="618825" y="3201700"/>
            <a:ext cx="954900" cy="3669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1475" name="Google Shape;1475;p147"/>
          <p:cNvSpPr/>
          <p:nvPr/>
        </p:nvSpPr>
        <p:spPr>
          <a:xfrm>
            <a:off x="2385949" y="2805249"/>
            <a:ext cx="954900" cy="592800"/>
          </a:xfrm>
          <a:prstGeom prst="wedgeRoundRectCallout">
            <a:avLst>
              <a:gd fmla="val -142297" name="adj1"/>
              <a:gd fmla="val 50013" name="adj2"/>
              <a:gd fmla="val 16667" name="adj3"/>
            </a:avLst>
          </a:prstGeom>
          <a:solidFill>
            <a:srgbClr val="FF0000">
              <a:alpha val="1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300">
                <a:solidFill>
                  <a:srgbClr val="414042"/>
                </a:solidFill>
                <a:latin typeface="Open Sans"/>
                <a:ea typeface="Open Sans"/>
                <a:cs typeface="Open Sans"/>
                <a:sym typeface="Open Sans"/>
              </a:rPr>
              <a:t>Do not</a:t>
            </a:r>
            <a:endParaRPr sz="300"/>
          </a:p>
          <a:p>
            <a:pPr indent="0" lvl="0" marL="0" marR="0" rtl="0" algn="ctr">
              <a:spcBef>
                <a:spcPts val="0"/>
              </a:spcBef>
              <a:spcAft>
                <a:spcPts val="0"/>
              </a:spcAft>
              <a:buNone/>
            </a:pPr>
            <a:r>
              <a:rPr lang="en" sz="1300">
                <a:solidFill>
                  <a:srgbClr val="414042"/>
                </a:solidFill>
                <a:latin typeface="Open Sans"/>
                <a:ea typeface="Open Sans"/>
                <a:cs typeface="Open Sans"/>
                <a:sym typeface="Open Sans"/>
              </a:rPr>
              <a:t>back up!</a:t>
            </a:r>
            <a:endParaRPr sz="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cxnSp>
        <p:nvCxnSpPr>
          <p:cNvPr id="1480" name="Google Shape;1480;p148"/>
          <p:cNvCxnSpPr/>
          <p:nvPr/>
        </p:nvCxnSpPr>
        <p:spPr>
          <a:xfrm>
            <a:off x="6209502" y="1763884"/>
            <a:ext cx="1140600" cy="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481" name="Google Shape;1481;p148"/>
          <p:cNvCxnSpPr/>
          <p:nvPr/>
        </p:nvCxnSpPr>
        <p:spPr>
          <a:xfrm rot="10800000">
            <a:off x="6209501" y="1773274"/>
            <a:ext cx="0" cy="706500"/>
          </a:xfrm>
          <a:prstGeom prst="straightConnector1">
            <a:avLst/>
          </a:prstGeom>
          <a:noFill/>
          <a:ln cap="rnd" cmpd="sng" w="571500">
            <a:solidFill>
              <a:srgbClr val="26588D">
                <a:alpha val="40000"/>
              </a:srgbClr>
            </a:solidFill>
            <a:prstDash val="solid"/>
            <a:round/>
            <a:headEnd len="sm" w="sm" type="none"/>
            <a:tailEnd len="sm" w="sm" type="none"/>
          </a:ln>
        </p:spPr>
      </p:cxnSp>
      <p:cxnSp>
        <p:nvCxnSpPr>
          <p:cNvPr id="1482" name="Google Shape;1482;p148"/>
          <p:cNvCxnSpPr/>
          <p:nvPr/>
        </p:nvCxnSpPr>
        <p:spPr>
          <a:xfrm>
            <a:off x="2554340" y="3936539"/>
            <a:ext cx="1341900" cy="0"/>
          </a:xfrm>
          <a:prstGeom prst="straightConnector1">
            <a:avLst/>
          </a:prstGeom>
          <a:noFill/>
          <a:ln cap="rnd" cmpd="sng" w="571500">
            <a:solidFill>
              <a:srgbClr val="4AB1E4">
                <a:alpha val="40000"/>
              </a:srgbClr>
            </a:solidFill>
            <a:prstDash val="solid"/>
            <a:round/>
            <a:headEnd len="sm" w="sm" type="none"/>
            <a:tailEnd len="sm" w="sm" type="none"/>
          </a:ln>
        </p:spPr>
      </p:cxnSp>
      <p:cxnSp>
        <p:nvCxnSpPr>
          <p:cNvPr id="1483" name="Google Shape;1483;p148"/>
          <p:cNvCxnSpPr/>
          <p:nvPr/>
        </p:nvCxnSpPr>
        <p:spPr>
          <a:xfrm>
            <a:off x="3930229" y="3208383"/>
            <a:ext cx="1131900" cy="0"/>
          </a:xfrm>
          <a:prstGeom prst="straightConnector1">
            <a:avLst/>
          </a:prstGeom>
          <a:noFill/>
          <a:ln cap="rnd" cmpd="sng" w="571500">
            <a:solidFill>
              <a:srgbClr val="0089CF">
                <a:alpha val="40000"/>
              </a:srgbClr>
            </a:solidFill>
            <a:prstDash val="solid"/>
            <a:round/>
            <a:headEnd len="sm" w="sm" type="none"/>
            <a:tailEnd len="sm" w="sm" type="none"/>
          </a:ln>
        </p:spPr>
      </p:cxnSp>
      <p:sp>
        <p:nvSpPr>
          <p:cNvPr id="1484" name="Google Shape;1484;p148"/>
          <p:cNvSpPr/>
          <p:nvPr/>
        </p:nvSpPr>
        <p:spPr>
          <a:xfrm>
            <a:off x="4220392" y="3913872"/>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V3</a:t>
            </a:r>
            <a:endParaRPr sz="800"/>
          </a:p>
          <a:p>
            <a:pPr indent="0" lvl="0" marL="0" marR="0" rtl="0" algn="l">
              <a:lnSpc>
                <a:spcPct val="89000"/>
              </a:lnSpc>
              <a:spcBef>
                <a:spcPts val="0"/>
              </a:spcBef>
              <a:spcAft>
                <a:spcPts val="0"/>
              </a:spcAft>
              <a:buNone/>
            </a:pPr>
            <a:r>
              <a:t/>
            </a:r>
            <a:endParaRPr/>
          </a:p>
        </p:txBody>
      </p:sp>
      <p:cxnSp>
        <p:nvCxnSpPr>
          <p:cNvPr id="1485" name="Google Shape;1485;p148"/>
          <p:cNvCxnSpPr/>
          <p:nvPr/>
        </p:nvCxnSpPr>
        <p:spPr>
          <a:xfrm flipH="1" rot="10800000">
            <a:off x="3909602" y="3207969"/>
            <a:ext cx="3000" cy="705900"/>
          </a:xfrm>
          <a:prstGeom prst="straightConnector1">
            <a:avLst/>
          </a:prstGeom>
          <a:noFill/>
          <a:ln cap="rnd" cmpd="sng" w="571500">
            <a:solidFill>
              <a:srgbClr val="00A7E3">
                <a:alpha val="40000"/>
              </a:srgbClr>
            </a:solidFill>
            <a:prstDash val="solid"/>
            <a:round/>
            <a:headEnd len="sm" w="sm" type="none"/>
            <a:tailEnd len="sm" w="sm" type="none"/>
          </a:ln>
        </p:spPr>
      </p:cxnSp>
      <p:cxnSp>
        <p:nvCxnSpPr>
          <p:cNvPr id="1486" name="Google Shape;1486;p148"/>
          <p:cNvCxnSpPr/>
          <p:nvPr/>
        </p:nvCxnSpPr>
        <p:spPr>
          <a:xfrm>
            <a:off x="5069017" y="2481600"/>
            <a:ext cx="1140600" cy="0"/>
          </a:xfrm>
          <a:prstGeom prst="straightConnector1">
            <a:avLst/>
          </a:prstGeom>
          <a:noFill/>
          <a:ln cap="rnd" cmpd="sng" w="571500">
            <a:solidFill>
              <a:srgbClr val="0064A7">
                <a:alpha val="40000"/>
              </a:srgbClr>
            </a:solidFill>
            <a:prstDash val="solid"/>
            <a:round/>
            <a:headEnd len="sm" w="sm" type="none"/>
            <a:tailEnd len="sm" w="sm" type="none"/>
          </a:ln>
        </p:spPr>
      </p:cxnSp>
      <p:cxnSp>
        <p:nvCxnSpPr>
          <p:cNvPr id="1487" name="Google Shape;1487;p148"/>
          <p:cNvCxnSpPr/>
          <p:nvPr/>
        </p:nvCxnSpPr>
        <p:spPr>
          <a:xfrm rot="10800000">
            <a:off x="5062188" y="2481520"/>
            <a:ext cx="0" cy="706500"/>
          </a:xfrm>
          <a:prstGeom prst="straightConnector1">
            <a:avLst/>
          </a:prstGeom>
          <a:noFill/>
          <a:ln cap="rnd" cmpd="sng" w="571500">
            <a:solidFill>
              <a:srgbClr val="0064A7">
                <a:alpha val="40000"/>
              </a:srgbClr>
            </a:solidFill>
            <a:prstDash val="solid"/>
            <a:round/>
            <a:headEnd len="sm" w="sm" type="none"/>
            <a:tailEnd len="sm" w="sm" type="none"/>
          </a:ln>
        </p:spPr>
      </p:cxnSp>
      <p:sp>
        <p:nvSpPr>
          <p:cNvPr id="1488" name="Google Shape;1488;p148"/>
          <p:cNvSpPr/>
          <p:nvPr/>
        </p:nvSpPr>
        <p:spPr>
          <a:xfrm>
            <a:off x="5386312" y="316873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V4</a:t>
            </a:r>
            <a:endParaRPr sz="800"/>
          </a:p>
          <a:p>
            <a:pPr indent="0" lvl="0" marL="0" marR="0" rtl="0" algn="l">
              <a:lnSpc>
                <a:spcPct val="89000"/>
              </a:lnSpc>
              <a:spcBef>
                <a:spcPts val="0"/>
              </a:spcBef>
              <a:spcAft>
                <a:spcPts val="0"/>
              </a:spcAft>
              <a:buNone/>
            </a:pPr>
            <a:r>
              <a:t/>
            </a:r>
            <a:endParaRPr/>
          </a:p>
        </p:txBody>
      </p:sp>
      <p:sp>
        <p:nvSpPr>
          <p:cNvPr id="1489" name="Google Shape;1489;p148"/>
          <p:cNvSpPr/>
          <p:nvPr/>
        </p:nvSpPr>
        <p:spPr>
          <a:xfrm>
            <a:off x="6526207" y="242359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lang="en" sz="1533">
                <a:solidFill>
                  <a:srgbClr val="414042"/>
                </a:solidFill>
                <a:latin typeface="Open Sans"/>
                <a:ea typeface="Open Sans"/>
                <a:cs typeface="Open Sans"/>
                <a:sym typeface="Open Sans"/>
              </a:rPr>
              <a:t>Iguana V5</a:t>
            </a:r>
            <a:endParaRPr sz="800"/>
          </a:p>
          <a:p>
            <a:pPr indent="0" lvl="0" marL="0" marR="0" rtl="0" algn="l">
              <a:lnSpc>
                <a:spcPct val="89000"/>
              </a:lnSpc>
              <a:spcBef>
                <a:spcPts val="0"/>
              </a:spcBef>
              <a:spcAft>
                <a:spcPts val="0"/>
              </a:spcAft>
              <a:buNone/>
            </a:pPr>
            <a:r>
              <a:t/>
            </a:r>
            <a:endParaRPr/>
          </a:p>
        </p:txBody>
      </p:sp>
      <p:sp>
        <p:nvSpPr>
          <p:cNvPr id="1490" name="Google Shape;1490;p148"/>
          <p:cNvSpPr/>
          <p:nvPr/>
        </p:nvSpPr>
        <p:spPr>
          <a:xfrm>
            <a:off x="7676981" y="1701753"/>
            <a:ext cx="1963800" cy="592800"/>
          </a:xfrm>
          <a:prstGeom prst="rect">
            <a:avLst/>
          </a:prstGeom>
          <a:noFill/>
          <a:ln>
            <a:noFill/>
          </a:ln>
        </p:spPr>
        <p:txBody>
          <a:bodyPr anchorCtr="0" anchor="t" bIns="0" lIns="0" spcFirstLastPara="1" rIns="0" wrap="square" tIns="0">
            <a:noAutofit/>
          </a:bodyPr>
          <a:lstStyle/>
          <a:p>
            <a:pPr indent="0" lvl="0" marL="0" marR="0" rtl="0" algn="l">
              <a:lnSpc>
                <a:spcPct val="89000"/>
              </a:lnSpc>
              <a:spcBef>
                <a:spcPts val="0"/>
              </a:spcBef>
              <a:spcAft>
                <a:spcPts val="0"/>
              </a:spcAft>
              <a:buNone/>
            </a:pPr>
            <a:r>
              <a:rPr b="1" lang="en" sz="1533">
                <a:solidFill>
                  <a:srgbClr val="414042"/>
                </a:solidFill>
                <a:latin typeface="Open Sans"/>
                <a:ea typeface="Open Sans"/>
                <a:cs typeface="Open Sans"/>
                <a:sym typeface="Open Sans"/>
              </a:rPr>
              <a:t>Iguana V6 </a:t>
            </a:r>
            <a:endParaRPr b="1" sz="800"/>
          </a:p>
          <a:p>
            <a:pPr indent="0" lvl="0" marL="0" marR="0" rtl="0" algn="l">
              <a:lnSpc>
                <a:spcPct val="89000"/>
              </a:lnSpc>
              <a:spcBef>
                <a:spcPts val="0"/>
              </a:spcBef>
              <a:spcAft>
                <a:spcPts val="0"/>
              </a:spcAft>
              <a:buNone/>
            </a:pPr>
            <a:r>
              <a:t/>
            </a:r>
            <a:endParaRPr/>
          </a:p>
        </p:txBody>
      </p:sp>
      <p:pic>
        <p:nvPicPr>
          <p:cNvPr descr="iguana_mascot.png" id="1491" name="Google Shape;1491;p148"/>
          <p:cNvPicPr preferRelativeResize="0"/>
          <p:nvPr/>
        </p:nvPicPr>
        <p:blipFill rotWithShape="1">
          <a:blip r:embed="rId3">
            <a:alphaModFix/>
          </a:blip>
          <a:srcRect b="0" l="0" r="0" t="0"/>
          <a:stretch/>
        </p:blipFill>
        <p:spPr>
          <a:xfrm>
            <a:off x="7098166" y="1610627"/>
            <a:ext cx="458226" cy="306500"/>
          </a:xfrm>
          <a:prstGeom prst="rect">
            <a:avLst/>
          </a:prstGeom>
          <a:noFill/>
          <a:ln>
            <a:noFill/>
          </a:ln>
        </p:spPr>
      </p:pic>
      <p:sp>
        <p:nvSpPr>
          <p:cNvPr id="1492" name="Google Shape;1492;p148"/>
          <p:cNvSpPr txBox="1"/>
          <p:nvPr/>
        </p:nvSpPr>
        <p:spPr>
          <a:xfrm>
            <a:off x="504218" y="1200696"/>
            <a:ext cx="73164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t>Backup Iguana</a:t>
            </a:r>
            <a:endParaRPr sz="1200"/>
          </a:p>
          <a:p>
            <a:pPr indent="0" lvl="0" marL="0" marR="0" rtl="0" algn="l">
              <a:lnSpc>
                <a:spcPct val="100000"/>
              </a:lnSpc>
              <a:spcBef>
                <a:spcPts val="0"/>
              </a:spcBef>
              <a:spcAft>
                <a:spcPts val="0"/>
              </a:spcAft>
              <a:buNone/>
            </a:pPr>
            <a:r>
              <a:t/>
            </a:r>
            <a:endParaRPr sz="1200"/>
          </a:p>
          <a:p>
            <a:pPr indent="0" lvl="0" marL="0" rtl="0" algn="l">
              <a:spcBef>
                <a:spcPts val="0"/>
              </a:spcBef>
              <a:spcAft>
                <a:spcPts val="0"/>
              </a:spcAft>
              <a:buNone/>
            </a:pPr>
            <a:r>
              <a:rPr lang="en" sz="1200"/>
              <a:t>Download Iguana on target server</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Copy over working directory (IguanaMainRepo)</a:t>
            </a:r>
            <a:endParaRPr sz="1200"/>
          </a:p>
          <a:p>
            <a:pPr indent="0" lvl="0" marL="0" marR="0" rtl="0" algn="l">
              <a:lnSpc>
                <a:spcPct val="100000"/>
              </a:lnSpc>
              <a:spcBef>
                <a:spcPts val="0"/>
              </a:spcBef>
              <a:spcAft>
                <a:spcPts val="0"/>
              </a:spcAft>
              <a:buNone/>
            </a:pPr>
            <a:r>
              <a:rPr lang="en" sz="1200"/>
              <a:t> </a:t>
            </a:r>
            <a:endParaRPr sz="1200"/>
          </a:p>
          <a:p>
            <a:pPr indent="0" lvl="0" marL="0" marR="0" rtl="0" algn="l">
              <a:lnSpc>
                <a:spcPct val="100000"/>
              </a:lnSpc>
              <a:spcBef>
                <a:spcPts val="0"/>
              </a:spcBef>
              <a:spcAft>
                <a:spcPts val="0"/>
              </a:spcAft>
              <a:buNone/>
            </a:pPr>
            <a:r>
              <a:rPr lang="en" sz="1200"/>
              <a:t>Install</a:t>
            </a:r>
            <a:endParaRPr sz="1200"/>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493" name="Google Shape;1493;p148"/>
          <p:cNvGrpSpPr/>
          <p:nvPr/>
        </p:nvGrpSpPr>
        <p:grpSpPr>
          <a:xfrm>
            <a:off x="270085" y="1200692"/>
            <a:ext cx="234144" cy="229412"/>
            <a:chOff x="1565158" y="2274838"/>
            <a:chExt cx="487800" cy="487800"/>
          </a:xfrm>
        </p:grpSpPr>
        <p:sp>
          <p:nvSpPr>
            <p:cNvPr id="1494" name="Google Shape;1494;p148"/>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95" name="Google Shape;1495;p148"/>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496" name="Google Shape;1496;p148"/>
          <p:cNvGrpSpPr/>
          <p:nvPr/>
        </p:nvGrpSpPr>
        <p:grpSpPr>
          <a:xfrm>
            <a:off x="270080" y="1588690"/>
            <a:ext cx="234144" cy="229412"/>
            <a:chOff x="1565158" y="3019117"/>
            <a:chExt cx="487800" cy="487800"/>
          </a:xfrm>
        </p:grpSpPr>
        <p:sp>
          <p:nvSpPr>
            <p:cNvPr id="1497" name="Google Shape;1497;p148"/>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498" name="Google Shape;1498;p148"/>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499" name="Google Shape;1499;p148"/>
          <p:cNvGrpSpPr/>
          <p:nvPr/>
        </p:nvGrpSpPr>
        <p:grpSpPr>
          <a:xfrm>
            <a:off x="270080" y="1976699"/>
            <a:ext cx="234144" cy="229412"/>
            <a:chOff x="1565158" y="3880354"/>
            <a:chExt cx="487800" cy="487800"/>
          </a:xfrm>
        </p:grpSpPr>
        <p:sp>
          <p:nvSpPr>
            <p:cNvPr id="1500" name="Google Shape;1500;p148"/>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501" name="Google Shape;1501;p148"/>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502" name="Google Shape;1502;p148"/>
          <p:cNvGrpSpPr/>
          <p:nvPr/>
        </p:nvGrpSpPr>
        <p:grpSpPr>
          <a:xfrm>
            <a:off x="270080" y="2317349"/>
            <a:ext cx="234144" cy="229412"/>
            <a:chOff x="1565158" y="3880354"/>
            <a:chExt cx="487800" cy="487800"/>
          </a:xfrm>
        </p:grpSpPr>
        <p:sp>
          <p:nvSpPr>
            <p:cNvPr id="1503" name="Google Shape;1503;p148"/>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504" name="Google Shape;1504;p148"/>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505" name="Google Shape;1505;p148"/>
          <p:cNvSpPr txBox="1"/>
          <p:nvPr/>
        </p:nvSpPr>
        <p:spPr>
          <a:xfrm>
            <a:off x="1305750" y="92500"/>
            <a:ext cx="6532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Tips for Upgrading</a:t>
            </a:r>
            <a:endParaRPr b="1" i="1" sz="3000"/>
          </a:p>
        </p:txBody>
      </p:sp>
      <p:sp>
        <p:nvSpPr>
          <p:cNvPr id="1506" name="Google Shape;1506;p148"/>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31"/>
          <p:cNvSpPr txBox="1"/>
          <p:nvPr/>
        </p:nvSpPr>
        <p:spPr>
          <a:xfrm>
            <a:off x="3072000" y="4687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Focus</a:t>
            </a:r>
            <a:endParaRPr sz="3000"/>
          </a:p>
        </p:txBody>
      </p:sp>
      <p:sp>
        <p:nvSpPr>
          <p:cNvPr id="1225" name="Google Shape;1225;p131"/>
          <p:cNvSpPr/>
          <p:nvPr/>
        </p:nvSpPr>
        <p:spPr>
          <a:xfrm>
            <a:off x="2804116" y="1188900"/>
            <a:ext cx="2009100" cy="1947000"/>
          </a:xfrm>
          <a:prstGeom prst="ellipse">
            <a:avLst/>
          </a:prstGeom>
          <a:solidFill>
            <a:srgbClr val="4AB1E4">
              <a:alpha val="84710"/>
            </a:srgbClr>
          </a:solidFill>
          <a:ln cap="flat" cmpd="sng" w="9525">
            <a:solidFill>
              <a:srgbClr val="4AB1E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226" name="Google Shape;1226;p131"/>
          <p:cNvSpPr/>
          <p:nvPr/>
        </p:nvSpPr>
        <p:spPr>
          <a:xfrm>
            <a:off x="4235736" y="1188900"/>
            <a:ext cx="2009100" cy="1947000"/>
          </a:xfrm>
          <a:prstGeom prst="ellipse">
            <a:avLst/>
          </a:prstGeom>
          <a:solidFill>
            <a:srgbClr val="0064A7">
              <a:alpha val="84710"/>
            </a:srgbClr>
          </a:solidFill>
          <a:ln cap="flat" cmpd="sng" w="9525">
            <a:solidFill>
              <a:srgbClr val="0064A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227" name="Google Shape;1227;p131"/>
          <p:cNvSpPr/>
          <p:nvPr/>
        </p:nvSpPr>
        <p:spPr>
          <a:xfrm>
            <a:off x="358300" y="1362550"/>
            <a:ext cx="2256900" cy="1599900"/>
          </a:xfrm>
          <a:prstGeom prst="rect">
            <a:avLst/>
          </a:prstGeom>
          <a:no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rPr lang="en" sz="1933">
                <a:latin typeface="Open Sans"/>
                <a:ea typeface="Open Sans"/>
                <a:cs typeface="Open Sans"/>
                <a:sym typeface="Open Sans"/>
              </a:rPr>
              <a:t>Iguana </a:t>
            </a:r>
            <a:r>
              <a:rPr lang="en" sz="1933">
                <a:latin typeface="Open Sans"/>
                <a:ea typeface="Open Sans"/>
                <a:cs typeface="Open Sans"/>
                <a:sym typeface="Open Sans"/>
              </a:rPr>
              <a:t>Administration</a:t>
            </a:r>
            <a:r>
              <a:rPr lang="en" sz="1933">
                <a:latin typeface="Open Sans"/>
                <a:ea typeface="Open Sans"/>
                <a:cs typeface="Open Sans"/>
                <a:sym typeface="Open Sans"/>
              </a:rPr>
              <a:t> and Configuration</a:t>
            </a:r>
            <a:endParaRPr sz="1267">
              <a:latin typeface="Open Sans"/>
              <a:ea typeface="Open Sans"/>
              <a:cs typeface="Open Sans"/>
              <a:sym typeface="Open Sans"/>
            </a:endParaRPr>
          </a:p>
        </p:txBody>
      </p:sp>
      <p:sp>
        <p:nvSpPr>
          <p:cNvPr id="1228" name="Google Shape;1228;p131"/>
          <p:cNvSpPr/>
          <p:nvPr/>
        </p:nvSpPr>
        <p:spPr>
          <a:xfrm>
            <a:off x="6496848" y="1362550"/>
            <a:ext cx="1713300" cy="1599900"/>
          </a:xfrm>
          <a:prstGeom prst="rect">
            <a:avLst/>
          </a:prstGeom>
          <a:no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None/>
            </a:pPr>
            <a:r>
              <a:rPr lang="en" sz="1900">
                <a:latin typeface="Open Sans"/>
                <a:ea typeface="Open Sans"/>
                <a:cs typeface="Open Sans"/>
                <a:sym typeface="Open Sans"/>
              </a:rPr>
              <a:t>Developing Interfaces</a:t>
            </a:r>
            <a:endParaRPr sz="1900"/>
          </a:p>
        </p:txBody>
      </p:sp>
      <p:sp>
        <p:nvSpPr>
          <p:cNvPr id="1229" name="Google Shape;1229;p131"/>
          <p:cNvSpPr/>
          <p:nvPr/>
        </p:nvSpPr>
        <p:spPr>
          <a:xfrm>
            <a:off x="1816350" y="3841975"/>
            <a:ext cx="5511300" cy="2925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None/>
            </a:pPr>
            <a:r>
              <a:rPr lang="en" sz="1333">
                <a:latin typeface="Open Sans"/>
                <a:ea typeface="Open Sans"/>
                <a:cs typeface="Open Sans"/>
                <a:sym typeface="Open Sans"/>
              </a:rPr>
              <a:t>Performance     Security      Reliability     Scalability     </a:t>
            </a:r>
            <a:r>
              <a:rPr lang="en" sz="1333">
                <a:latin typeface="Open Sans"/>
                <a:ea typeface="Open Sans"/>
                <a:cs typeface="Open Sans"/>
                <a:sym typeface="Open Sans"/>
              </a:rPr>
              <a:t>Maintenance</a:t>
            </a:r>
            <a:r>
              <a:rPr lang="en" sz="1333">
                <a:latin typeface="Open Sans"/>
                <a:ea typeface="Open Sans"/>
                <a:cs typeface="Open Sans"/>
                <a:sym typeface="Open Sans"/>
              </a:rPr>
              <a:t> </a:t>
            </a:r>
            <a:endParaRPr sz="1333">
              <a:latin typeface="Open Sans"/>
              <a:ea typeface="Open Sans"/>
              <a:cs typeface="Open Sans"/>
              <a:sym typeface="Open Sans"/>
            </a:endParaRPr>
          </a:p>
        </p:txBody>
      </p:sp>
      <p:sp>
        <p:nvSpPr>
          <p:cNvPr id="1230" name="Google Shape;1230;p131"/>
          <p:cNvSpPr/>
          <p:nvPr/>
        </p:nvSpPr>
        <p:spPr>
          <a:xfrm>
            <a:off x="4423153" y="2089971"/>
            <a:ext cx="149400" cy="145200"/>
          </a:xfrm>
          <a:prstGeom prst="ellipse">
            <a:avLst/>
          </a:prstGeom>
          <a:solidFill>
            <a:srgbClr val="41404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FFFFFF"/>
              </a:solidFill>
              <a:latin typeface="Open Sans"/>
              <a:ea typeface="Open Sans"/>
              <a:cs typeface="Open Sans"/>
              <a:sym typeface="Open Sans"/>
            </a:endParaRPr>
          </a:p>
        </p:txBody>
      </p:sp>
      <p:cxnSp>
        <p:nvCxnSpPr>
          <p:cNvPr id="1231" name="Google Shape;1231;p131"/>
          <p:cNvCxnSpPr/>
          <p:nvPr/>
        </p:nvCxnSpPr>
        <p:spPr>
          <a:xfrm>
            <a:off x="4497798" y="2235175"/>
            <a:ext cx="5400" cy="1606800"/>
          </a:xfrm>
          <a:prstGeom prst="straightConnector1">
            <a:avLst/>
          </a:prstGeom>
          <a:noFill/>
          <a:ln cap="flat" cmpd="sng" w="9525">
            <a:solidFill>
              <a:srgbClr val="414042"/>
            </a:solidFill>
            <a:prstDash val="solid"/>
            <a:round/>
            <a:headEnd len="sm" w="sm" type="none"/>
            <a:tailEnd len="sm" w="sm" type="none"/>
          </a:ln>
        </p:spPr>
      </p:cxnSp>
      <p:cxnSp>
        <p:nvCxnSpPr>
          <p:cNvPr id="1232" name="Google Shape;1232;p131"/>
          <p:cNvCxnSpPr>
            <a:stCxn id="1227" idx="3"/>
            <a:endCxn id="1225" idx="2"/>
          </p:cNvCxnSpPr>
          <p:nvPr/>
        </p:nvCxnSpPr>
        <p:spPr>
          <a:xfrm>
            <a:off x="2615200" y="2162500"/>
            <a:ext cx="189000" cy="0"/>
          </a:xfrm>
          <a:prstGeom prst="straightConnector1">
            <a:avLst/>
          </a:prstGeom>
          <a:noFill/>
          <a:ln cap="flat" cmpd="sng" w="9525">
            <a:solidFill>
              <a:srgbClr val="4AB1E4"/>
            </a:solidFill>
            <a:prstDash val="solid"/>
            <a:round/>
            <a:headEnd len="sm" w="sm" type="none"/>
            <a:tailEnd len="sm" w="sm" type="none"/>
          </a:ln>
        </p:spPr>
      </p:cxnSp>
      <p:cxnSp>
        <p:nvCxnSpPr>
          <p:cNvPr id="1233" name="Google Shape;1233;p131"/>
          <p:cNvCxnSpPr>
            <a:stCxn id="1228" idx="1"/>
            <a:endCxn id="1226" idx="6"/>
          </p:cNvCxnSpPr>
          <p:nvPr/>
        </p:nvCxnSpPr>
        <p:spPr>
          <a:xfrm rot="10800000">
            <a:off x="6244848" y="2162500"/>
            <a:ext cx="252000" cy="0"/>
          </a:xfrm>
          <a:prstGeom prst="straightConnector1">
            <a:avLst/>
          </a:prstGeom>
          <a:noFill/>
          <a:ln cap="flat" cmpd="sng" w="9525">
            <a:solidFill>
              <a:srgbClr val="0064A7"/>
            </a:solidFill>
            <a:prstDash val="solid"/>
            <a:round/>
            <a:headEnd len="sm" w="sm" type="none"/>
            <a:tailEnd len="sm" w="sm" type="none"/>
          </a:ln>
        </p:spPr>
      </p:cxnSp>
      <p:sp>
        <p:nvSpPr>
          <p:cNvPr id="1234" name="Google Shape;1234;p131"/>
          <p:cNvSpPr/>
          <p:nvPr/>
        </p:nvSpPr>
        <p:spPr>
          <a:xfrm>
            <a:off x="3077450" y="3959125"/>
            <a:ext cx="54000" cy="58200"/>
          </a:xfrm>
          <a:prstGeom prst="ellipse">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31"/>
          <p:cNvSpPr/>
          <p:nvPr/>
        </p:nvSpPr>
        <p:spPr>
          <a:xfrm>
            <a:off x="3986425" y="3959125"/>
            <a:ext cx="54000" cy="58200"/>
          </a:xfrm>
          <a:prstGeom prst="ellipse">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31"/>
          <p:cNvSpPr/>
          <p:nvPr/>
        </p:nvSpPr>
        <p:spPr>
          <a:xfrm>
            <a:off x="4993313" y="3959125"/>
            <a:ext cx="54000" cy="58200"/>
          </a:xfrm>
          <a:prstGeom prst="ellipse">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31"/>
          <p:cNvSpPr/>
          <p:nvPr/>
        </p:nvSpPr>
        <p:spPr>
          <a:xfrm>
            <a:off x="6000225" y="3959125"/>
            <a:ext cx="54000" cy="58200"/>
          </a:xfrm>
          <a:prstGeom prst="ellipse">
            <a:avLst/>
          </a:prstGeom>
          <a:solidFill>
            <a:srgbClr val="000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31"/>
          <p:cNvSpPr/>
          <p:nvPr/>
        </p:nvSpPr>
        <p:spPr>
          <a:xfrm>
            <a:off x="3443400" y="1883600"/>
            <a:ext cx="540299" cy="512650"/>
          </a:xfrm>
          <a:custGeom>
            <a:rect b="b" l="l" r="r" t="t"/>
            <a:pathLst>
              <a:path extrusionOk="0" h="802" w="826">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239" name="Google Shape;1239;p131"/>
          <p:cNvSpPr/>
          <p:nvPr/>
        </p:nvSpPr>
        <p:spPr>
          <a:xfrm>
            <a:off x="5002150" y="1861125"/>
            <a:ext cx="620200" cy="557600"/>
          </a:xfrm>
          <a:custGeom>
            <a:rect b="b" l="l" r="r" t="t"/>
            <a:pathLst>
              <a:path extrusionOk="0" h="325" w="431">
                <a:moveTo>
                  <a:pt x="267" y="136"/>
                </a:moveTo>
                <a:cubicBezTo>
                  <a:pt x="370" y="185"/>
                  <a:pt x="370" y="185"/>
                  <a:pt x="370" y="185"/>
                </a:cubicBezTo>
                <a:cubicBezTo>
                  <a:pt x="267" y="239"/>
                  <a:pt x="267" y="239"/>
                  <a:pt x="267" y="239"/>
                </a:cubicBezTo>
                <a:cubicBezTo>
                  <a:pt x="265" y="240"/>
                  <a:pt x="264" y="243"/>
                  <a:pt x="265" y="245"/>
                </a:cubicBezTo>
                <a:cubicBezTo>
                  <a:pt x="266" y="247"/>
                  <a:pt x="268" y="248"/>
                  <a:pt x="269" y="248"/>
                </a:cubicBezTo>
                <a:cubicBezTo>
                  <a:pt x="270" y="248"/>
                  <a:pt x="271" y="248"/>
                  <a:pt x="271" y="247"/>
                </a:cubicBezTo>
                <a:cubicBezTo>
                  <a:pt x="383" y="188"/>
                  <a:pt x="383" y="188"/>
                  <a:pt x="383" y="188"/>
                </a:cubicBezTo>
                <a:cubicBezTo>
                  <a:pt x="385" y="188"/>
                  <a:pt x="386" y="186"/>
                  <a:pt x="386" y="184"/>
                </a:cubicBezTo>
                <a:cubicBezTo>
                  <a:pt x="386" y="182"/>
                  <a:pt x="385" y="181"/>
                  <a:pt x="383" y="180"/>
                </a:cubicBezTo>
                <a:cubicBezTo>
                  <a:pt x="271" y="128"/>
                  <a:pt x="271" y="128"/>
                  <a:pt x="271" y="128"/>
                </a:cubicBezTo>
                <a:cubicBezTo>
                  <a:pt x="269" y="127"/>
                  <a:pt x="266" y="128"/>
                  <a:pt x="265" y="130"/>
                </a:cubicBezTo>
                <a:cubicBezTo>
                  <a:pt x="264" y="132"/>
                  <a:pt x="265" y="135"/>
                  <a:pt x="267" y="136"/>
                </a:cubicBezTo>
                <a:close/>
                <a:moveTo>
                  <a:pt x="202" y="268"/>
                </a:moveTo>
                <a:cubicBezTo>
                  <a:pt x="202" y="268"/>
                  <a:pt x="202" y="268"/>
                  <a:pt x="203" y="268"/>
                </a:cubicBezTo>
                <a:cubicBezTo>
                  <a:pt x="205" y="268"/>
                  <a:pt x="207" y="267"/>
                  <a:pt x="207" y="265"/>
                </a:cubicBezTo>
                <a:cubicBezTo>
                  <a:pt x="252" y="113"/>
                  <a:pt x="252" y="113"/>
                  <a:pt x="252" y="113"/>
                </a:cubicBezTo>
                <a:cubicBezTo>
                  <a:pt x="252" y="111"/>
                  <a:pt x="251" y="108"/>
                  <a:pt x="248" y="107"/>
                </a:cubicBezTo>
                <a:cubicBezTo>
                  <a:pt x="246" y="106"/>
                  <a:pt x="243" y="108"/>
                  <a:pt x="243" y="110"/>
                </a:cubicBezTo>
                <a:cubicBezTo>
                  <a:pt x="198" y="262"/>
                  <a:pt x="198" y="262"/>
                  <a:pt x="198" y="262"/>
                </a:cubicBezTo>
                <a:cubicBezTo>
                  <a:pt x="198" y="265"/>
                  <a:pt x="199" y="267"/>
                  <a:pt x="202" y="268"/>
                </a:cubicBezTo>
                <a:close/>
                <a:moveTo>
                  <a:pt x="386" y="0"/>
                </a:moveTo>
                <a:cubicBezTo>
                  <a:pt x="46" y="0"/>
                  <a:pt x="46" y="0"/>
                  <a:pt x="46" y="0"/>
                </a:cubicBezTo>
                <a:cubicBezTo>
                  <a:pt x="21" y="0"/>
                  <a:pt x="0" y="21"/>
                  <a:pt x="0" y="47"/>
                </a:cubicBezTo>
                <a:cubicBezTo>
                  <a:pt x="0" y="320"/>
                  <a:pt x="0" y="320"/>
                  <a:pt x="0" y="320"/>
                </a:cubicBezTo>
                <a:cubicBezTo>
                  <a:pt x="0" y="323"/>
                  <a:pt x="2" y="325"/>
                  <a:pt x="5" y="325"/>
                </a:cubicBezTo>
                <a:cubicBezTo>
                  <a:pt x="427" y="325"/>
                  <a:pt x="427" y="325"/>
                  <a:pt x="427" y="325"/>
                </a:cubicBezTo>
                <a:cubicBezTo>
                  <a:pt x="429" y="325"/>
                  <a:pt x="431" y="323"/>
                  <a:pt x="431" y="320"/>
                </a:cubicBezTo>
                <a:cubicBezTo>
                  <a:pt x="431" y="47"/>
                  <a:pt x="431" y="47"/>
                  <a:pt x="431" y="47"/>
                </a:cubicBezTo>
                <a:cubicBezTo>
                  <a:pt x="431" y="21"/>
                  <a:pt x="411" y="0"/>
                  <a:pt x="386" y="0"/>
                </a:cubicBezTo>
                <a:close/>
                <a:moveTo>
                  <a:pt x="422" y="315"/>
                </a:moveTo>
                <a:cubicBezTo>
                  <a:pt x="9" y="315"/>
                  <a:pt x="9" y="315"/>
                  <a:pt x="9" y="315"/>
                </a:cubicBezTo>
                <a:cubicBezTo>
                  <a:pt x="9" y="64"/>
                  <a:pt x="9" y="64"/>
                  <a:pt x="9" y="64"/>
                </a:cubicBezTo>
                <a:cubicBezTo>
                  <a:pt x="422" y="64"/>
                  <a:pt x="422" y="64"/>
                  <a:pt x="422" y="64"/>
                </a:cubicBezTo>
                <a:lnTo>
                  <a:pt x="422" y="315"/>
                </a:lnTo>
                <a:close/>
                <a:moveTo>
                  <a:pt x="422" y="55"/>
                </a:moveTo>
                <a:cubicBezTo>
                  <a:pt x="9" y="55"/>
                  <a:pt x="9" y="55"/>
                  <a:pt x="9" y="55"/>
                </a:cubicBezTo>
                <a:cubicBezTo>
                  <a:pt x="9" y="47"/>
                  <a:pt x="9" y="47"/>
                  <a:pt x="9" y="47"/>
                </a:cubicBezTo>
                <a:cubicBezTo>
                  <a:pt x="9" y="26"/>
                  <a:pt x="26" y="9"/>
                  <a:pt x="46" y="9"/>
                </a:cubicBezTo>
                <a:cubicBezTo>
                  <a:pt x="386" y="9"/>
                  <a:pt x="386" y="9"/>
                  <a:pt x="386" y="9"/>
                </a:cubicBezTo>
                <a:cubicBezTo>
                  <a:pt x="406" y="9"/>
                  <a:pt x="422" y="26"/>
                  <a:pt x="422" y="47"/>
                </a:cubicBezTo>
                <a:lnTo>
                  <a:pt x="422" y="55"/>
                </a:lnTo>
                <a:close/>
                <a:moveTo>
                  <a:pt x="67" y="195"/>
                </a:moveTo>
                <a:cubicBezTo>
                  <a:pt x="179" y="247"/>
                  <a:pt x="179" y="247"/>
                  <a:pt x="179" y="247"/>
                </a:cubicBezTo>
                <a:cubicBezTo>
                  <a:pt x="179" y="248"/>
                  <a:pt x="180" y="248"/>
                  <a:pt x="181" y="248"/>
                </a:cubicBezTo>
                <a:cubicBezTo>
                  <a:pt x="182" y="248"/>
                  <a:pt x="184" y="247"/>
                  <a:pt x="185" y="245"/>
                </a:cubicBezTo>
                <a:cubicBezTo>
                  <a:pt x="186" y="243"/>
                  <a:pt x="185" y="240"/>
                  <a:pt x="183" y="239"/>
                </a:cubicBezTo>
                <a:cubicBezTo>
                  <a:pt x="80" y="191"/>
                  <a:pt x="80" y="191"/>
                  <a:pt x="80" y="191"/>
                </a:cubicBezTo>
                <a:cubicBezTo>
                  <a:pt x="183" y="136"/>
                  <a:pt x="183" y="136"/>
                  <a:pt x="183" y="136"/>
                </a:cubicBezTo>
                <a:cubicBezTo>
                  <a:pt x="185" y="135"/>
                  <a:pt x="186" y="132"/>
                  <a:pt x="185" y="130"/>
                </a:cubicBezTo>
                <a:cubicBezTo>
                  <a:pt x="184" y="127"/>
                  <a:pt x="181" y="127"/>
                  <a:pt x="179" y="128"/>
                </a:cubicBezTo>
                <a:cubicBezTo>
                  <a:pt x="67" y="187"/>
                  <a:pt x="67" y="187"/>
                  <a:pt x="67" y="187"/>
                </a:cubicBezTo>
                <a:cubicBezTo>
                  <a:pt x="65" y="188"/>
                  <a:pt x="64" y="189"/>
                  <a:pt x="64" y="191"/>
                </a:cubicBezTo>
                <a:cubicBezTo>
                  <a:pt x="64" y="193"/>
                  <a:pt x="65" y="194"/>
                  <a:pt x="67" y="19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414042"/>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49"/>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pic>
        <p:nvPicPr>
          <p:cNvPr id="1512" name="Google Shape;1512;p149"/>
          <p:cNvPicPr preferRelativeResize="0"/>
          <p:nvPr/>
        </p:nvPicPr>
        <p:blipFill rotWithShape="1">
          <a:blip r:embed="rId3">
            <a:alphaModFix/>
          </a:blip>
          <a:srcRect b="0" l="0" r="0" t="0"/>
          <a:stretch/>
        </p:blipFill>
        <p:spPr>
          <a:xfrm>
            <a:off x="229250" y="1271800"/>
            <a:ext cx="4249000" cy="3960925"/>
          </a:xfrm>
          <a:prstGeom prst="rect">
            <a:avLst/>
          </a:prstGeom>
          <a:noFill/>
          <a:ln>
            <a:noFill/>
          </a:ln>
        </p:spPr>
      </p:pic>
      <p:sp>
        <p:nvSpPr>
          <p:cNvPr id="1513" name="Google Shape;1513;p149"/>
          <p:cNvSpPr/>
          <p:nvPr/>
        </p:nvSpPr>
        <p:spPr>
          <a:xfrm>
            <a:off x="96160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14" name="Google Shape;1514;p149"/>
          <p:cNvPicPr preferRelativeResize="0"/>
          <p:nvPr/>
        </p:nvPicPr>
        <p:blipFill rotWithShape="1">
          <a:blip r:embed="rId4">
            <a:alphaModFix/>
          </a:blip>
          <a:srcRect b="0" l="0" r="0" t="0"/>
          <a:stretch/>
        </p:blipFill>
        <p:spPr>
          <a:xfrm>
            <a:off x="1146147" y="2297075"/>
            <a:ext cx="410635" cy="274675"/>
          </a:xfrm>
          <a:prstGeom prst="rect">
            <a:avLst/>
          </a:prstGeom>
          <a:noFill/>
          <a:ln>
            <a:noFill/>
          </a:ln>
        </p:spPr>
      </p:pic>
      <p:pic>
        <p:nvPicPr>
          <p:cNvPr descr="iguana_mascot.png" id="1515" name="Google Shape;1515;p149"/>
          <p:cNvPicPr preferRelativeResize="0"/>
          <p:nvPr/>
        </p:nvPicPr>
        <p:blipFill rotWithShape="1">
          <a:blip r:embed="rId4">
            <a:alphaModFix/>
          </a:blip>
          <a:srcRect b="0" l="0" r="0" t="0"/>
          <a:stretch/>
        </p:blipFill>
        <p:spPr>
          <a:xfrm>
            <a:off x="1146147" y="2840837"/>
            <a:ext cx="410635" cy="274675"/>
          </a:xfrm>
          <a:prstGeom prst="rect">
            <a:avLst/>
          </a:prstGeom>
          <a:noFill/>
          <a:ln>
            <a:noFill/>
          </a:ln>
        </p:spPr>
      </p:pic>
      <p:pic>
        <p:nvPicPr>
          <p:cNvPr descr="iguana_mascot.png" id="1516" name="Google Shape;1516;p149"/>
          <p:cNvPicPr preferRelativeResize="0"/>
          <p:nvPr/>
        </p:nvPicPr>
        <p:blipFill rotWithShape="1">
          <a:blip r:embed="rId4">
            <a:alphaModFix/>
          </a:blip>
          <a:srcRect b="0" l="0" r="0" t="0"/>
          <a:stretch/>
        </p:blipFill>
        <p:spPr>
          <a:xfrm>
            <a:off x="1146147" y="3384575"/>
            <a:ext cx="410635" cy="274675"/>
          </a:xfrm>
          <a:prstGeom prst="rect">
            <a:avLst/>
          </a:prstGeom>
          <a:noFill/>
          <a:ln>
            <a:noFill/>
          </a:ln>
        </p:spPr>
      </p:pic>
      <p:pic>
        <p:nvPicPr>
          <p:cNvPr id="1517" name="Google Shape;1517;p149"/>
          <p:cNvPicPr preferRelativeResize="0"/>
          <p:nvPr/>
        </p:nvPicPr>
        <p:blipFill rotWithShape="1">
          <a:blip r:embed="rId3">
            <a:alphaModFix/>
          </a:blip>
          <a:srcRect b="0" l="0" r="0" t="0"/>
          <a:stretch/>
        </p:blipFill>
        <p:spPr>
          <a:xfrm>
            <a:off x="4748000" y="1271800"/>
            <a:ext cx="4249000" cy="3960925"/>
          </a:xfrm>
          <a:prstGeom prst="rect">
            <a:avLst/>
          </a:prstGeom>
          <a:noFill/>
          <a:ln>
            <a:noFill/>
          </a:ln>
        </p:spPr>
      </p:pic>
      <p:sp>
        <p:nvSpPr>
          <p:cNvPr id="1518" name="Google Shape;1518;p149"/>
          <p:cNvSpPr/>
          <p:nvPr/>
        </p:nvSpPr>
        <p:spPr>
          <a:xfrm>
            <a:off x="548035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19" name="Google Shape;1519;p149"/>
          <p:cNvPicPr preferRelativeResize="0"/>
          <p:nvPr/>
        </p:nvPicPr>
        <p:blipFill rotWithShape="1">
          <a:blip r:embed="rId4">
            <a:alphaModFix/>
          </a:blip>
          <a:srcRect b="0" l="0" r="0" t="0"/>
          <a:stretch/>
        </p:blipFill>
        <p:spPr>
          <a:xfrm>
            <a:off x="5661372" y="2297075"/>
            <a:ext cx="410635" cy="274675"/>
          </a:xfrm>
          <a:prstGeom prst="rect">
            <a:avLst/>
          </a:prstGeom>
          <a:noFill/>
          <a:ln>
            <a:noFill/>
          </a:ln>
        </p:spPr>
      </p:pic>
      <p:pic>
        <p:nvPicPr>
          <p:cNvPr descr="iguana_mascot.png" id="1520" name="Google Shape;1520;p149"/>
          <p:cNvPicPr preferRelativeResize="0"/>
          <p:nvPr/>
        </p:nvPicPr>
        <p:blipFill rotWithShape="1">
          <a:blip r:embed="rId4">
            <a:alphaModFix/>
          </a:blip>
          <a:srcRect b="0" l="0" r="0" t="0"/>
          <a:stretch/>
        </p:blipFill>
        <p:spPr>
          <a:xfrm>
            <a:off x="5661372" y="2807300"/>
            <a:ext cx="410635" cy="274675"/>
          </a:xfrm>
          <a:prstGeom prst="rect">
            <a:avLst/>
          </a:prstGeom>
          <a:noFill/>
          <a:ln>
            <a:noFill/>
          </a:ln>
        </p:spPr>
      </p:pic>
      <p:pic>
        <p:nvPicPr>
          <p:cNvPr descr="iguana_mascot.png" id="1521" name="Google Shape;1521;p149"/>
          <p:cNvPicPr preferRelativeResize="0"/>
          <p:nvPr/>
        </p:nvPicPr>
        <p:blipFill rotWithShape="1">
          <a:blip r:embed="rId4">
            <a:alphaModFix/>
          </a:blip>
          <a:srcRect b="0" l="0" r="0" t="0"/>
          <a:stretch/>
        </p:blipFill>
        <p:spPr>
          <a:xfrm>
            <a:off x="5661372" y="3384600"/>
            <a:ext cx="410635" cy="274675"/>
          </a:xfrm>
          <a:prstGeom prst="rect">
            <a:avLst/>
          </a:prstGeom>
          <a:noFill/>
          <a:ln>
            <a:noFill/>
          </a:ln>
        </p:spPr>
      </p:pic>
      <p:sp>
        <p:nvSpPr>
          <p:cNvPr id="1522" name="Google Shape;1522;p149"/>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Big - Bang Approach</a:t>
            </a:r>
            <a:endParaRPr sz="1300"/>
          </a:p>
        </p:txBody>
      </p:sp>
      <p:sp>
        <p:nvSpPr>
          <p:cNvPr id="1523" name="Google Shape;1523;p149"/>
          <p:cNvSpPr txBox="1"/>
          <p:nvPr/>
        </p:nvSpPr>
        <p:spPr>
          <a:xfrm>
            <a:off x="5910850" y="14088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Stages Approach</a:t>
            </a:r>
            <a:endParaRPr sz="1300"/>
          </a:p>
        </p:txBody>
      </p:sp>
      <p:sp>
        <p:nvSpPr>
          <p:cNvPr id="1524" name="Google Shape;1524;p149"/>
          <p:cNvSpPr txBox="1"/>
          <p:nvPr/>
        </p:nvSpPr>
        <p:spPr>
          <a:xfrm>
            <a:off x="1034350"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sp>
        <p:nvSpPr>
          <p:cNvPr id="1525" name="Google Shape;1525;p149"/>
          <p:cNvSpPr txBox="1"/>
          <p:nvPr/>
        </p:nvSpPr>
        <p:spPr>
          <a:xfrm>
            <a:off x="5580975"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sp>
        <p:nvSpPr>
          <p:cNvPr id="1526" name="Google Shape;1526;p149"/>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pic>
        <p:nvPicPr>
          <p:cNvPr id="1531" name="Google Shape;1531;p150"/>
          <p:cNvPicPr preferRelativeResize="0"/>
          <p:nvPr/>
        </p:nvPicPr>
        <p:blipFill rotWithShape="1">
          <a:blip r:embed="rId3">
            <a:alphaModFix/>
          </a:blip>
          <a:srcRect b="0" l="0" r="0" t="0"/>
          <a:stretch/>
        </p:blipFill>
        <p:spPr>
          <a:xfrm>
            <a:off x="229250" y="1271800"/>
            <a:ext cx="4249000" cy="3960925"/>
          </a:xfrm>
          <a:prstGeom prst="rect">
            <a:avLst/>
          </a:prstGeom>
          <a:noFill/>
          <a:ln>
            <a:noFill/>
          </a:ln>
        </p:spPr>
      </p:pic>
      <p:sp>
        <p:nvSpPr>
          <p:cNvPr id="1532" name="Google Shape;1532;p150"/>
          <p:cNvSpPr/>
          <p:nvPr/>
        </p:nvSpPr>
        <p:spPr>
          <a:xfrm>
            <a:off x="96160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33" name="Google Shape;1533;p150"/>
          <p:cNvPicPr preferRelativeResize="0"/>
          <p:nvPr/>
        </p:nvPicPr>
        <p:blipFill rotWithShape="1">
          <a:blip r:embed="rId4">
            <a:alphaModFix/>
          </a:blip>
          <a:srcRect b="0" l="0" r="0" t="0"/>
          <a:stretch/>
        </p:blipFill>
        <p:spPr>
          <a:xfrm>
            <a:off x="1146147" y="2297075"/>
            <a:ext cx="410635" cy="274675"/>
          </a:xfrm>
          <a:prstGeom prst="rect">
            <a:avLst/>
          </a:prstGeom>
          <a:noFill/>
          <a:ln>
            <a:noFill/>
          </a:ln>
        </p:spPr>
      </p:pic>
      <p:pic>
        <p:nvPicPr>
          <p:cNvPr descr="iguana_mascot.png" id="1534" name="Google Shape;1534;p150"/>
          <p:cNvPicPr preferRelativeResize="0"/>
          <p:nvPr/>
        </p:nvPicPr>
        <p:blipFill rotWithShape="1">
          <a:blip r:embed="rId4">
            <a:alphaModFix/>
          </a:blip>
          <a:srcRect b="0" l="0" r="0" t="0"/>
          <a:stretch/>
        </p:blipFill>
        <p:spPr>
          <a:xfrm>
            <a:off x="1146147" y="2840837"/>
            <a:ext cx="410635" cy="274675"/>
          </a:xfrm>
          <a:prstGeom prst="rect">
            <a:avLst/>
          </a:prstGeom>
          <a:noFill/>
          <a:ln>
            <a:noFill/>
          </a:ln>
        </p:spPr>
      </p:pic>
      <p:pic>
        <p:nvPicPr>
          <p:cNvPr descr="iguana_mascot.png" id="1535" name="Google Shape;1535;p150"/>
          <p:cNvPicPr preferRelativeResize="0"/>
          <p:nvPr/>
        </p:nvPicPr>
        <p:blipFill rotWithShape="1">
          <a:blip r:embed="rId4">
            <a:alphaModFix/>
          </a:blip>
          <a:srcRect b="0" l="0" r="0" t="0"/>
          <a:stretch/>
        </p:blipFill>
        <p:spPr>
          <a:xfrm>
            <a:off x="1146147" y="3384575"/>
            <a:ext cx="410635" cy="274675"/>
          </a:xfrm>
          <a:prstGeom prst="rect">
            <a:avLst/>
          </a:prstGeom>
          <a:noFill/>
          <a:ln>
            <a:noFill/>
          </a:ln>
        </p:spPr>
      </p:pic>
      <p:pic>
        <p:nvPicPr>
          <p:cNvPr id="1536" name="Google Shape;1536;p150"/>
          <p:cNvPicPr preferRelativeResize="0"/>
          <p:nvPr/>
        </p:nvPicPr>
        <p:blipFill rotWithShape="1">
          <a:blip r:embed="rId3">
            <a:alphaModFix/>
          </a:blip>
          <a:srcRect b="0" l="0" r="0" t="0"/>
          <a:stretch/>
        </p:blipFill>
        <p:spPr>
          <a:xfrm>
            <a:off x="4748000" y="1271800"/>
            <a:ext cx="4249000" cy="3960925"/>
          </a:xfrm>
          <a:prstGeom prst="rect">
            <a:avLst/>
          </a:prstGeom>
          <a:noFill/>
          <a:ln>
            <a:noFill/>
          </a:ln>
        </p:spPr>
      </p:pic>
      <p:sp>
        <p:nvSpPr>
          <p:cNvPr id="1537" name="Google Shape;1537;p150"/>
          <p:cNvSpPr/>
          <p:nvPr/>
        </p:nvSpPr>
        <p:spPr>
          <a:xfrm>
            <a:off x="548035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38" name="Google Shape;1538;p150"/>
          <p:cNvPicPr preferRelativeResize="0"/>
          <p:nvPr/>
        </p:nvPicPr>
        <p:blipFill rotWithShape="1">
          <a:blip r:embed="rId4">
            <a:alphaModFix/>
          </a:blip>
          <a:srcRect b="0" l="0" r="0" t="0"/>
          <a:stretch/>
        </p:blipFill>
        <p:spPr>
          <a:xfrm>
            <a:off x="5661372" y="2297075"/>
            <a:ext cx="410635" cy="274675"/>
          </a:xfrm>
          <a:prstGeom prst="rect">
            <a:avLst/>
          </a:prstGeom>
          <a:noFill/>
          <a:ln>
            <a:noFill/>
          </a:ln>
        </p:spPr>
      </p:pic>
      <p:pic>
        <p:nvPicPr>
          <p:cNvPr descr="iguana_mascot.png" id="1539" name="Google Shape;1539;p150"/>
          <p:cNvPicPr preferRelativeResize="0"/>
          <p:nvPr/>
        </p:nvPicPr>
        <p:blipFill rotWithShape="1">
          <a:blip r:embed="rId4">
            <a:alphaModFix/>
          </a:blip>
          <a:srcRect b="0" l="0" r="0" t="0"/>
          <a:stretch/>
        </p:blipFill>
        <p:spPr>
          <a:xfrm>
            <a:off x="5661372" y="2807300"/>
            <a:ext cx="410635" cy="274675"/>
          </a:xfrm>
          <a:prstGeom prst="rect">
            <a:avLst/>
          </a:prstGeom>
          <a:noFill/>
          <a:ln>
            <a:noFill/>
          </a:ln>
        </p:spPr>
      </p:pic>
      <p:pic>
        <p:nvPicPr>
          <p:cNvPr descr="iguana_mascot.png" id="1540" name="Google Shape;1540;p150"/>
          <p:cNvPicPr preferRelativeResize="0"/>
          <p:nvPr/>
        </p:nvPicPr>
        <p:blipFill rotWithShape="1">
          <a:blip r:embed="rId4">
            <a:alphaModFix/>
          </a:blip>
          <a:srcRect b="0" l="0" r="0" t="0"/>
          <a:stretch/>
        </p:blipFill>
        <p:spPr>
          <a:xfrm>
            <a:off x="5661372" y="3384600"/>
            <a:ext cx="410635" cy="274675"/>
          </a:xfrm>
          <a:prstGeom prst="rect">
            <a:avLst/>
          </a:prstGeom>
          <a:noFill/>
          <a:ln>
            <a:noFill/>
          </a:ln>
        </p:spPr>
      </p:pic>
      <p:sp>
        <p:nvSpPr>
          <p:cNvPr id="1541" name="Google Shape;1541;p150"/>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t>Big - Bang Approach</a:t>
            </a:r>
            <a:endParaRPr b="1" sz="1300"/>
          </a:p>
        </p:txBody>
      </p:sp>
      <p:sp>
        <p:nvSpPr>
          <p:cNvPr id="1542" name="Google Shape;1542;p150"/>
          <p:cNvSpPr txBox="1"/>
          <p:nvPr/>
        </p:nvSpPr>
        <p:spPr>
          <a:xfrm>
            <a:off x="5910850" y="14088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Stages Approach</a:t>
            </a:r>
            <a:endParaRPr sz="1300"/>
          </a:p>
        </p:txBody>
      </p:sp>
      <p:pic>
        <p:nvPicPr>
          <p:cNvPr descr="iguana_mascot.png" id="1543" name="Google Shape;1543;p150"/>
          <p:cNvPicPr preferRelativeResize="0"/>
          <p:nvPr/>
        </p:nvPicPr>
        <p:blipFill rotWithShape="1">
          <a:blip r:embed="rId4">
            <a:alphaModFix/>
          </a:blip>
          <a:srcRect b="0" l="0" r="0" t="0"/>
          <a:stretch/>
        </p:blipFill>
        <p:spPr>
          <a:xfrm>
            <a:off x="2947072" y="2297075"/>
            <a:ext cx="410635" cy="274675"/>
          </a:xfrm>
          <a:prstGeom prst="rect">
            <a:avLst/>
          </a:prstGeom>
          <a:noFill/>
          <a:ln>
            <a:noFill/>
          </a:ln>
        </p:spPr>
      </p:pic>
      <p:pic>
        <p:nvPicPr>
          <p:cNvPr descr="iguana_mascot.png" id="1544" name="Google Shape;1544;p150"/>
          <p:cNvPicPr preferRelativeResize="0"/>
          <p:nvPr/>
        </p:nvPicPr>
        <p:blipFill rotWithShape="1">
          <a:blip r:embed="rId4">
            <a:alphaModFix/>
          </a:blip>
          <a:srcRect b="0" l="0" r="0" t="0"/>
          <a:stretch/>
        </p:blipFill>
        <p:spPr>
          <a:xfrm>
            <a:off x="2947072" y="2840825"/>
            <a:ext cx="410635" cy="274675"/>
          </a:xfrm>
          <a:prstGeom prst="rect">
            <a:avLst/>
          </a:prstGeom>
          <a:noFill/>
          <a:ln>
            <a:noFill/>
          </a:ln>
        </p:spPr>
      </p:pic>
      <p:pic>
        <p:nvPicPr>
          <p:cNvPr descr="iguana_mascot.png" id="1545" name="Google Shape;1545;p150"/>
          <p:cNvPicPr preferRelativeResize="0"/>
          <p:nvPr/>
        </p:nvPicPr>
        <p:blipFill rotWithShape="1">
          <a:blip r:embed="rId4">
            <a:alphaModFix/>
          </a:blip>
          <a:srcRect b="0" l="0" r="0" t="0"/>
          <a:stretch/>
        </p:blipFill>
        <p:spPr>
          <a:xfrm>
            <a:off x="2947072" y="3384575"/>
            <a:ext cx="410635" cy="274675"/>
          </a:xfrm>
          <a:prstGeom prst="rect">
            <a:avLst/>
          </a:prstGeom>
          <a:noFill/>
          <a:ln>
            <a:noFill/>
          </a:ln>
        </p:spPr>
      </p:pic>
      <p:sp>
        <p:nvSpPr>
          <p:cNvPr id="1546" name="Google Shape;1546;p150"/>
          <p:cNvSpPr txBox="1"/>
          <p:nvPr/>
        </p:nvSpPr>
        <p:spPr>
          <a:xfrm>
            <a:off x="1034350"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sp>
        <p:nvSpPr>
          <p:cNvPr id="1547" name="Google Shape;1547;p150"/>
          <p:cNvSpPr txBox="1"/>
          <p:nvPr/>
        </p:nvSpPr>
        <p:spPr>
          <a:xfrm>
            <a:off x="5580975"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cxnSp>
        <p:nvCxnSpPr>
          <p:cNvPr id="1548" name="Google Shape;1548;p150"/>
          <p:cNvCxnSpPr>
            <a:endCxn id="1544" idx="1"/>
          </p:cNvCxnSpPr>
          <p:nvPr/>
        </p:nvCxnSpPr>
        <p:spPr>
          <a:xfrm>
            <a:off x="1565572" y="2426462"/>
            <a:ext cx="1381500" cy="5517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1549" name="Google Shape;1549;p150"/>
          <p:cNvCxnSpPr>
            <a:stCxn id="1535" idx="3"/>
            <a:endCxn id="1544" idx="1"/>
          </p:cNvCxnSpPr>
          <p:nvPr/>
        </p:nvCxnSpPr>
        <p:spPr>
          <a:xfrm flipH="1" rot="10800000">
            <a:off x="1556782" y="2978012"/>
            <a:ext cx="1390200" cy="543900"/>
          </a:xfrm>
          <a:prstGeom prst="bentConnector3">
            <a:avLst>
              <a:gd fmla="val 50003" name="adj1"/>
            </a:avLst>
          </a:prstGeom>
          <a:noFill/>
          <a:ln cap="flat" cmpd="sng" w="9525">
            <a:solidFill>
              <a:schemeClr val="dk2"/>
            </a:solidFill>
            <a:prstDash val="solid"/>
            <a:round/>
            <a:headEnd len="med" w="med" type="none"/>
            <a:tailEnd len="med" w="med" type="none"/>
          </a:ln>
        </p:spPr>
      </p:cxnSp>
      <p:cxnSp>
        <p:nvCxnSpPr>
          <p:cNvPr id="1550" name="Google Shape;1550;p150"/>
          <p:cNvCxnSpPr>
            <a:stCxn id="1534" idx="3"/>
            <a:endCxn id="1544" idx="1"/>
          </p:cNvCxnSpPr>
          <p:nvPr/>
        </p:nvCxnSpPr>
        <p:spPr>
          <a:xfrm>
            <a:off x="1556782" y="2978175"/>
            <a:ext cx="1390200" cy="0"/>
          </a:xfrm>
          <a:prstGeom prst="straightConnector1">
            <a:avLst/>
          </a:prstGeom>
          <a:noFill/>
          <a:ln cap="flat" cmpd="sng" w="9525">
            <a:solidFill>
              <a:schemeClr val="dk2"/>
            </a:solidFill>
            <a:prstDash val="solid"/>
            <a:round/>
            <a:headEnd len="med" w="med" type="none"/>
            <a:tailEnd len="med" w="med" type="triangle"/>
          </a:ln>
        </p:spPr>
      </p:cxnSp>
      <p:sp>
        <p:nvSpPr>
          <p:cNvPr id="1551" name="Google Shape;1551;p150"/>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552" name="Google Shape;1552;p150"/>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pic>
        <p:nvPicPr>
          <p:cNvPr id="1557" name="Google Shape;1557;p151"/>
          <p:cNvPicPr preferRelativeResize="0"/>
          <p:nvPr/>
        </p:nvPicPr>
        <p:blipFill rotWithShape="1">
          <a:blip r:embed="rId3">
            <a:alphaModFix/>
          </a:blip>
          <a:srcRect b="0" l="0" r="0" t="0"/>
          <a:stretch/>
        </p:blipFill>
        <p:spPr>
          <a:xfrm>
            <a:off x="4748000" y="1271800"/>
            <a:ext cx="4249000" cy="3960925"/>
          </a:xfrm>
          <a:prstGeom prst="rect">
            <a:avLst/>
          </a:prstGeom>
          <a:noFill/>
          <a:ln>
            <a:noFill/>
          </a:ln>
        </p:spPr>
      </p:pic>
      <p:sp>
        <p:nvSpPr>
          <p:cNvPr id="1558" name="Google Shape;1558;p151"/>
          <p:cNvSpPr/>
          <p:nvPr/>
        </p:nvSpPr>
        <p:spPr>
          <a:xfrm>
            <a:off x="548035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59" name="Google Shape;1559;p151"/>
          <p:cNvPicPr preferRelativeResize="0"/>
          <p:nvPr/>
        </p:nvPicPr>
        <p:blipFill rotWithShape="1">
          <a:blip r:embed="rId4">
            <a:alphaModFix/>
          </a:blip>
          <a:srcRect b="0" l="0" r="0" t="0"/>
          <a:stretch/>
        </p:blipFill>
        <p:spPr>
          <a:xfrm>
            <a:off x="5661372" y="2297075"/>
            <a:ext cx="410635" cy="274675"/>
          </a:xfrm>
          <a:prstGeom prst="rect">
            <a:avLst/>
          </a:prstGeom>
          <a:noFill/>
          <a:ln>
            <a:noFill/>
          </a:ln>
        </p:spPr>
      </p:pic>
      <p:pic>
        <p:nvPicPr>
          <p:cNvPr descr="iguana_mascot.png" id="1560" name="Google Shape;1560;p151"/>
          <p:cNvPicPr preferRelativeResize="0"/>
          <p:nvPr/>
        </p:nvPicPr>
        <p:blipFill rotWithShape="1">
          <a:blip r:embed="rId4">
            <a:alphaModFix/>
          </a:blip>
          <a:srcRect b="0" l="0" r="0" t="0"/>
          <a:stretch/>
        </p:blipFill>
        <p:spPr>
          <a:xfrm>
            <a:off x="5661372" y="2807300"/>
            <a:ext cx="410635" cy="274675"/>
          </a:xfrm>
          <a:prstGeom prst="rect">
            <a:avLst/>
          </a:prstGeom>
          <a:noFill/>
          <a:ln>
            <a:noFill/>
          </a:ln>
        </p:spPr>
      </p:pic>
      <p:pic>
        <p:nvPicPr>
          <p:cNvPr descr="iguana_mascot.png" id="1561" name="Google Shape;1561;p151"/>
          <p:cNvPicPr preferRelativeResize="0"/>
          <p:nvPr/>
        </p:nvPicPr>
        <p:blipFill rotWithShape="1">
          <a:blip r:embed="rId4">
            <a:alphaModFix/>
          </a:blip>
          <a:srcRect b="0" l="0" r="0" t="0"/>
          <a:stretch/>
        </p:blipFill>
        <p:spPr>
          <a:xfrm>
            <a:off x="5661372" y="3384600"/>
            <a:ext cx="410635" cy="274675"/>
          </a:xfrm>
          <a:prstGeom prst="rect">
            <a:avLst/>
          </a:prstGeom>
          <a:noFill/>
          <a:ln>
            <a:noFill/>
          </a:ln>
        </p:spPr>
      </p:pic>
      <p:sp>
        <p:nvSpPr>
          <p:cNvPr id="1562" name="Google Shape;1562;p151"/>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t>Big - Bang Approach</a:t>
            </a:r>
            <a:endParaRPr b="1" sz="1300"/>
          </a:p>
        </p:txBody>
      </p:sp>
      <p:sp>
        <p:nvSpPr>
          <p:cNvPr id="1563" name="Google Shape;1563;p151"/>
          <p:cNvSpPr txBox="1"/>
          <p:nvPr/>
        </p:nvSpPr>
        <p:spPr>
          <a:xfrm>
            <a:off x="5910850" y="14088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Stages Approach</a:t>
            </a:r>
            <a:endParaRPr sz="1300"/>
          </a:p>
        </p:txBody>
      </p:sp>
      <p:sp>
        <p:nvSpPr>
          <p:cNvPr id="1564" name="Google Shape;1564;p151"/>
          <p:cNvSpPr txBox="1"/>
          <p:nvPr/>
        </p:nvSpPr>
        <p:spPr>
          <a:xfrm>
            <a:off x="5580975"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sp>
        <p:nvSpPr>
          <p:cNvPr id="1565" name="Google Shape;1565;p151"/>
          <p:cNvSpPr txBox="1"/>
          <p:nvPr/>
        </p:nvSpPr>
        <p:spPr>
          <a:xfrm>
            <a:off x="1551918" y="2020921"/>
            <a:ext cx="73164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t>Suitable for few interfaces</a:t>
            </a:r>
            <a:endParaRPr sz="1200"/>
          </a:p>
          <a:p>
            <a:pPr indent="0" lvl="0" marL="0" marR="0" rtl="0" algn="l">
              <a:lnSpc>
                <a:spcPct val="100000"/>
              </a:lnSpc>
              <a:spcBef>
                <a:spcPts val="0"/>
              </a:spcBef>
              <a:spcAft>
                <a:spcPts val="0"/>
              </a:spcAft>
              <a:buNone/>
            </a:pPr>
            <a:r>
              <a:t/>
            </a:r>
            <a:endParaRPr sz="1200"/>
          </a:p>
          <a:p>
            <a:pPr indent="0" lvl="0" marL="0" rtl="0" algn="l">
              <a:spcBef>
                <a:spcPts val="0"/>
              </a:spcBef>
              <a:spcAft>
                <a:spcPts val="0"/>
              </a:spcAft>
              <a:buNone/>
            </a:pPr>
            <a:r>
              <a:rPr lang="en" sz="1200"/>
              <a:t>Lower cost</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Can migrate existing logs</a:t>
            </a:r>
            <a:endParaRPr sz="1200"/>
          </a:p>
          <a:p>
            <a:pPr indent="0" lvl="0" marL="0" marR="0" rtl="0" algn="l">
              <a:lnSpc>
                <a:spcPct val="100000"/>
              </a:lnSpc>
              <a:spcBef>
                <a:spcPts val="0"/>
              </a:spcBef>
              <a:spcAft>
                <a:spcPts val="0"/>
              </a:spcAft>
              <a:buNone/>
            </a:pPr>
            <a:r>
              <a:rPr lang="en" sz="1200"/>
              <a:t> </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566" name="Google Shape;1566;p151"/>
          <p:cNvGrpSpPr/>
          <p:nvPr/>
        </p:nvGrpSpPr>
        <p:grpSpPr>
          <a:xfrm>
            <a:off x="1317785" y="2020917"/>
            <a:ext cx="234144" cy="229412"/>
            <a:chOff x="1565158" y="2274838"/>
            <a:chExt cx="487800" cy="487800"/>
          </a:xfrm>
        </p:grpSpPr>
        <p:sp>
          <p:nvSpPr>
            <p:cNvPr id="1567" name="Google Shape;1567;p151"/>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568" name="Google Shape;1568;p151"/>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569" name="Google Shape;1569;p151"/>
          <p:cNvGrpSpPr/>
          <p:nvPr/>
        </p:nvGrpSpPr>
        <p:grpSpPr>
          <a:xfrm>
            <a:off x="1317780" y="2408915"/>
            <a:ext cx="234144" cy="229412"/>
            <a:chOff x="1565158" y="3019117"/>
            <a:chExt cx="487800" cy="487800"/>
          </a:xfrm>
        </p:grpSpPr>
        <p:sp>
          <p:nvSpPr>
            <p:cNvPr id="1570" name="Google Shape;1570;p151"/>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571" name="Google Shape;1571;p151"/>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572" name="Google Shape;1572;p151"/>
          <p:cNvGrpSpPr/>
          <p:nvPr/>
        </p:nvGrpSpPr>
        <p:grpSpPr>
          <a:xfrm>
            <a:off x="1317780" y="2796924"/>
            <a:ext cx="234144" cy="229412"/>
            <a:chOff x="1565158" y="3880354"/>
            <a:chExt cx="487800" cy="487800"/>
          </a:xfrm>
        </p:grpSpPr>
        <p:sp>
          <p:nvSpPr>
            <p:cNvPr id="1573" name="Google Shape;1573;p151"/>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574" name="Google Shape;1574;p151"/>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575" name="Google Shape;1575;p151"/>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sp>
        <p:nvSpPr>
          <p:cNvPr id="1576" name="Google Shape;1576;p151"/>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pic>
        <p:nvPicPr>
          <p:cNvPr id="1581" name="Google Shape;1581;p152"/>
          <p:cNvPicPr preferRelativeResize="0"/>
          <p:nvPr/>
        </p:nvPicPr>
        <p:blipFill rotWithShape="1">
          <a:blip r:embed="rId3">
            <a:alphaModFix/>
          </a:blip>
          <a:srcRect b="0" l="0" r="0" t="0"/>
          <a:stretch/>
        </p:blipFill>
        <p:spPr>
          <a:xfrm>
            <a:off x="229250" y="1271800"/>
            <a:ext cx="4249000" cy="3960925"/>
          </a:xfrm>
          <a:prstGeom prst="rect">
            <a:avLst/>
          </a:prstGeom>
          <a:noFill/>
          <a:ln>
            <a:noFill/>
          </a:ln>
        </p:spPr>
      </p:pic>
      <p:sp>
        <p:nvSpPr>
          <p:cNvPr id="1582" name="Google Shape;1582;p152"/>
          <p:cNvSpPr/>
          <p:nvPr/>
        </p:nvSpPr>
        <p:spPr>
          <a:xfrm>
            <a:off x="96160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83" name="Google Shape;1583;p152"/>
          <p:cNvPicPr preferRelativeResize="0"/>
          <p:nvPr/>
        </p:nvPicPr>
        <p:blipFill rotWithShape="1">
          <a:blip r:embed="rId4">
            <a:alphaModFix/>
          </a:blip>
          <a:srcRect b="0" l="0" r="0" t="0"/>
          <a:stretch/>
        </p:blipFill>
        <p:spPr>
          <a:xfrm>
            <a:off x="1146147" y="2297075"/>
            <a:ext cx="410635" cy="274675"/>
          </a:xfrm>
          <a:prstGeom prst="rect">
            <a:avLst/>
          </a:prstGeom>
          <a:noFill/>
          <a:ln>
            <a:noFill/>
          </a:ln>
        </p:spPr>
      </p:pic>
      <p:pic>
        <p:nvPicPr>
          <p:cNvPr descr="iguana_mascot.png" id="1584" name="Google Shape;1584;p152"/>
          <p:cNvPicPr preferRelativeResize="0"/>
          <p:nvPr/>
        </p:nvPicPr>
        <p:blipFill rotWithShape="1">
          <a:blip r:embed="rId4">
            <a:alphaModFix/>
          </a:blip>
          <a:srcRect b="0" l="0" r="0" t="0"/>
          <a:stretch/>
        </p:blipFill>
        <p:spPr>
          <a:xfrm>
            <a:off x="1146147" y="2840837"/>
            <a:ext cx="410635" cy="274675"/>
          </a:xfrm>
          <a:prstGeom prst="rect">
            <a:avLst/>
          </a:prstGeom>
          <a:noFill/>
          <a:ln>
            <a:noFill/>
          </a:ln>
        </p:spPr>
      </p:pic>
      <p:pic>
        <p:nvPicPr>
          <p:cNvPr descr="iguana_mascot.png" id="1585" name="Google Shape;1585;p152"/>
          <p:cNvPicPr preferRelativeResize="0"/>
          <p:nvPr/>
        </p:nvPicPr>
        <p:blipFill rotWithShape="1">
          <a:blip r:embed="rId4">
            <a:alphaModFix/>
          </a:blip>
          <a:srcRect b="0" l="0" r="0" t="0"/>
          <a:stretch/>
        </p:blipFill>
        <p:spPr>
          <a:xfrm>
            <a:off x="1146147" y="3384575"/>
            <a:ext cx="410635" cy="274675"/>
          </a:xfrm>
          <a:prstGeom prst="rect">
            <a:avLst/>
          </a:prstGeom>
          <a:noFill/>
          <a:ln>
            <a:noFill/>
          </a:ln>
        </p:spPr>
      </p:pic>
      <p:pic>
        <p:nvPicPr>
          <p:cNvPr id="1586" name="Google Shape;1586;p152"/>
          <p:cNvPicPr preferRelativeResize="0"/>
          <p:nvPr/>
        </p:nvPicPr>
        <p:blipFill rotWithShape="1">
          <a:blip r:embed="rId3">
            <a:alphaModFix/>
          </a:blip>
          <a:srcRect b="0" l="0" r="0" t="0"/>
          <a:stretch/>
        </p:blipFill>
        <p:spPr>
          <a:xfrm>
            <a:off x="4748000" y="1271800"/>
            <a:ext cx="4249000" cy="3960925"/>
          </a:xfrm>
          <a:prstGeom prst="rect">
            <a:avLst/>
          </a:prstGeom>
          <a:noFill/>
          <a:ln>
            <a:noFill/>
          </a:ln>
        </p:spPr>
      </p:pic>
      <p:sp>
        <p:nvSpPr>
          <p:cNvPr id="1587" name="Google Shape;1587;p152"/>
          <p:cNvSpPr/>
          <p:nvPr/>
        </p:nvSpPr>
        <p:spPr>
          <a:xfrm>
            <a:off x="548035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588" name="Google Shape;1588;p152"/>
          <p:cNvPicPr preferRelativeResize="0"/>
          <p:nvPr/>
        </p:nvPicPr>
        <p:blipFill rotWithShape="1">
          <a:blip r:embed="rId4">
            <a:alphaModFix/>
          </a:blip>
          <a:srcRect b="0" l="0" r="0" t="0"/>
          <a:stretch/>
        </p:blipFill>
        <p:spPr>
          <a:xfrm>
            <a:off x="5661372" y="2297075"/>
            <a:ext cx="410635" cy="274675"/>
          </a:xfrm>
          <a:prstGeom prst="rect">
            <a:avLst/>
          </a:prstGeom>
          <a:noFill/>
          <a:ln>
            <a:noFill/>
          </a:ln>
        </p:spPr>
      </p:pic>
      <p:pic>
        <p:nvPicPr>
          <p:cNvPr descr="iguana_mascot.png" id="1589" name="Google Shape;1589;p152"/>
          <p:cNvPicPr preferRelativeResize="0"/>
          <p:nvPr/>
        </p:nvPicPr>
        <p:blipFill rotWithShape="1">
          <a:blip r:embed="rId4">
            <a:alphaModFix/>
          </a:blip>
          <a:srcRect b="0" l="0" r="0" t="0"/>
          <a:stretch/>
        </p:blipFill>
        <p:spPr>
          <a:xfrm>
            <a:off x="5661372" y="2807300"/>
            <a:ext cx="410635" cy="274675"/>
          </a:xfrm>
          <a:prstGeom prst="rect">
            <a:avLst/>
          </a:prstGeom>
          <a:noFill/>
          <a:ln>
            <a:noFill/>
          </a:ln>
        </p:spPr>
      </p:pic>
      <p:pic>
        <p:nvPicPr>
          <p:cNvPr descr="iguana_mascot.png" id="1590" name="Google Shape;1590;p152"/>
          <p:cNvPicPr preferRelativeResize="0"/>
          <p:nvPr/>
        </p:nvPicPr>
        <p:blipFill rotWithShape="1">
          <a:blip r:embed="rId4">
            <a:alphaModFix/>
          </a:blip>
          <a:srcRect b="0" l="0" r="0" t="0"/>
          <a:stretch/>
        </p:blipFill>
        <p:spPr>
          <a:xfrm>
            <a:off x="5661372" y="3384600"/>
            <a:ext cx="410635" cy="274675"/>
          </a:xfrm>
          <a:prstGeom prst="rect">
            <a:avLst/>
          </a:prstGeom>
          <a:noFill/>
          <a:ln>
            <a:noFill/>
          </a:ln>
        </p:spPr>
      </p:pic>
      <p:sp>
        <p:nvSpPr>
          <p:cNvPr id="1591" name="Google Shape;1591;p152"/>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Big - Bang Approach</a:t>
            </a:r>
            <a:endParaRPr sz="1300"/>
          </a:p>
        </p:txBody>
      </p:sp>
      <p:sp>
        <p:nvSpPr>
          <p:cNvPr id="1592" name="Google Shape;1592;p152"/>
          <p:cNvSpPr txBox="1"/>
          <p:nvPr/>
        </p:nvSpPr>
        <p:spPr>
          <a:xfrm>
            <a:off x="5910850" y="14088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t>Stages Approach</a:t>
            </a:r>
            <a:endParaRPr b="1" sz="1300"/>
          </a:p>
        </p:txBody>
      </p:sp>
      <p:pic>
        <p:nvPicPr>
          <p:cNvPr descr="iguana_mascot.png" id="1593" name="Google Shape;1593;p152"/>
          <p:cNvPicPr preferRelativeResize="0"/>
          <p:nvPr/>
        </p:nvPicPr>
        <p:blipFill rotWithShape="1">
          <a:blip r:embed="rId4">
            <a:alphaModFix/>
          </a:blip>
          <a:srcRect b="0" l="0" r="0" t="0"/>
          <a:stretch/>
        </p:blipFill>
        <p:spPr>
          <a:xfrm>
            <a:off x="2947072" y="2297075"/>
            <a:ext cx="410635" cy="274675"/>
          </a:xfrm>
          <a:prstGeom prst="rect">
            <a:avLst/>
          </a:prstGeom>
          <a:noFill/>
          <a:ln>
            <a:noFill/>
          </a:ln>
        </p:spPr>
      </p:pic>
      <p:pic>
        <p:nvPicPr>
          <p:cNvPr descr="iguana_mascot.png" id="1594" name="Google Shape;1594;p152"/>
          <p:cNvPicPr preferRelativeResize="0"/>
          <p:nvPr/>
        </p:nvPicPr>
        <p:blipFill rotWithShape="1">
          <a:blip r:embed="rId4">
            <a:alphaModFix/>
          </a:blip>
          <a:srcRect b="0" l="0" r="0" t="0"/>
          <a:stretch/>
        </p:blipFill>
        <p:spPr>
          <a:xfrm>
            <a:off x="2947072" y="2840825"/>
            <a:ext cx="410635" cy="274675"/>
          </a:xfrm>
          <a:prstGeom prst="rect">
            <a:avLst/>
          </a:prstGeom>
          <a:noFill/>
          <a:ln>
            <a:noFill/>
          </a:ln>
        </p:spPr>
      </p:pic>
      <p:pic>
        <p:nvPicPr>
          <p:cNvPr descr="iguana_mascot.png" id="1595" name="Google Shape;1595;p152"/>
          <p:cNvPicPr preferRelativeResize="0"/>
          <p:nvPr/>
        </p:nvPicPr>
        <p:blipFill rotWithShape="1">
          <a:blip r:embed="rId4">
            <a:alphaModFix/>
          </a:blip>
          <a:srcRect b="0" l="0" r="0" t="0"/>
          <a:stretch/>
        </p:blipFill>
        <p:spPr>
          <a:xfrm>
            <a:off x="2947072" y="3384575"/>
            <a:ext cx="410635" cy="274675"/>
          </a:xfrm>
          <a:prstGeom prst="rect">
            <a:avLst/>
          </a:prstGeom>
          <a:noFill/>
          <a:ln>
            <a:noFill/>
          </a:ln>
        </p:spPr>
      </p:pic>
      <p:sp>
        <p:nvSpPr>
          <p:cNvPr id="1596" name="Google Shape;1596;p152"/>
          <p:cNvSpPr txBox="1"/>
          <p:nvPr/>
        </p:nvSpPr>
        <p:spPr>
          <a:xfrm>
            <a:off x="1034350"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sp>
        <p:nvSpPr>
          <p:cNvPr id="1597" name="Google Shape;1597;p152"/>
          <p:cNvSpPr txBox="1"/>
          <p:nvPr/>
        </p:nvSpPr>
        <p:spPr>
          <a:xfrm>
            <a:off x="5580975"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pic>
        <p:nvPicPr>
          <p:cNvPr descr="iguana_mascot.png" id="1598" name="Google Shape;1598;p152"/>
          <p:cNvPicPr preferRelativeResize="0"/>
          <p:nvPr/>
        </p:nvPicPr>
        <p:blipFill rotWithShape="1">
          <a:blip r:embed="rId4">
            <a:alphaModFix/>
          </a:blip>
          <a:srcRect b="0" l="0" r="0" t="0"/>
          <a:stretch/>
        </p:blipFill>
        <p:spPr>
          <a:xfrm>
            <a:off x="7423522" y="2297062"/>
            <a:ext cx="410635" cy="274675"/>
          </a:xfrm>
          <a:prstGeom prst="rect">
            <a:avLst/>
          </a:prstGeom>
          <a:noFill/>
          <a:ln>
            <a:noFill/>
          </a:ln>
        </p:spPr>
      </p:pic>
      <p:pic>
        <p:nvPicPr>
          <p:cNvPr descr="iguana_mascot.png" id="1599" name="Google Shape;1599;p152"/>
          <p:cNvPicPr preferRelativeResize="0"/>
          <p:nvPr/>
        </p:nvPicPr>
        <p:blipFill rotWithShape="1">
          <a:blip r:embed="rId4">
            <a:alphaModFix/>
          </a:blip>
          <a:srcRect b="0" l="0" r="0" t="0"/>
          <a:stretch/>
        </p:blipFill>
        <p:spPr>
          <a:xfrm>
            <a:off x="6879634" y="2807300"/>
            <a:ext cx="410635" cy="274675"/>
          </a:xfrm>
          <a:prstGeom prst="rect">
            <a:avLst/>
          </a:prstGeom>
          <a:noFill/>
          <a:ln>
            <a:noFill/>
          </a:ln>
        </p:spPr>
      </p:pic>
      <p:pic>
        <p:nvPicPr>
          <p:cNvPr descr="iguana_mascot.png" id="1600" name="Google Shape;1600;p152"/>
          <p:cNvPicPr preferRelativeResize="0"/>
          <p:nvPr/>
        </p:nvPicPr>
        <p:blipFill rotWithShape="1">
          <a:blip r:embed="rId4">
            <a:alphaModFix/>
          </a:blip>
          <a:srcRect b="0" l="0" r="0" t="0"/>
          <a:stretch/>
        </p:blipFill>
        <p:spPr>
          <a:xfrm>
            <a:off x="6309384" y="3384575"/>
            <a:ext cx="410635" cy="274675"/>
          </a:xfrm>
          <a:prstGeom prst="rect">
            <a:avLst/>
          </a:prstGeom>
          <a:noFill/>
          <a:ln>
            <a:noFill/>
          </a:ln>
        </p:spPr>
      </p:pic>
      <p:cxnSp>
        <p:nvCxnSpPr>
          <p:cNvPr id="1601" name="Google Shape;1601;p152"/>
          <p:cNvCxnSpPr>
            <a:stCxn id="1588" idx="3"/>
            <a:endCxn id="1598" idx="1"/>
          </p:cNvCxnSpPr>
          <p:nvPr/>
        </p:nvCxnSpPr>
        <p:spPr>
          <a:xfrm>
            <a:off x="6072007" y="2434412"/>
            <a:ext cx="1351500" cy="0"/>
          </a:xfrm>
          <a:prstGeom prst="straightConnector1">
            <a:avLst/>
          </a:prstGeom>
          <a:noFill/>
          <a:ln cap="flat" cmpd="sng" w="9525">
            <a:solidFill>
              <a:schemeClr val="dk2"/>
            </a:solidFill>
            <a:prstDash val="solid"/>
            <a:round/>
            <a:headEnd len="med" w="med" type="none"/>
            <a:tailEnd len="med" w="med" type="triangle"/>
          </a:ln>
        </p:spPr>
      </p:cxnSp>
      <p:cxnSp>
        <p:nvCxnSpPr>
          <p:cNvPr id="1602" name="Google Shape;1602;p152"/>
          <p:cNvCxnSpPr>
            <a:stCxn id="1589" idx="3"/>
            <a:endCxn id="1599" idx="1"/>
          </p:cNvCxnSpPr>
          <p:nvPr/>
        </p:nvCxnSpPr>
        <p:spPr>
          <a:xfrm>
            <a:off x="6072007" y="2944637"/>
            <a:ext cx="807600" cy="0"/>
          </a:xfrm>
          <a:prstGeom prst="straightConnector1">
            <a:avLst/>
          </a:prstGeom>
          <a:noFill/>
          <a:ln cap="flat" cmpd="sng" w="9525">
            <a:solidFill>
              <a:schemeClr val="dk2"/>
            </a:solidFill>
            <a:prstDash val="solid"/>
            <a:round/>
            <a:headEnd len="med" w="med" type="none"/>
            <a:tailEnd len="med" w="med" type="triangle"/>
          </a:ln>
        </p:spPr>
      </p:cxnSp>
      <p:cxnSp>
        <p:nvCxnSpPr>
          <p:cNvPr id="1603" name="Google Shape;1603;p152"/>
          <p:cNvCxnSpPr>
            <a:stCxn id="1590" idx="3"/>
            <a:endCxn id="1600" idx="1"/>
          </p:cNvCxnSpPr>
          <p:nvPr/>
        </p:nvCxnSpPr>
        <p:spPr>
          <a:xfrm>
            <a:off x="6072007" y="3521937"/>
            <a:ext cx="237300" cy="0"/>
          </a:xfrm>
          <a:prstGeom prst="straightConnector1">
            <a:avLst/>
          </a:prstGeom>
          <a:noFill/>
          <a:ln cap="flat" cmpd="sng" w="9525">
            <a:solidFill>
              <a:schemeClr val="dk2"/>
            </a:solidFill>
            <a:prstDash val="solid"/>
            <a:round/>
            <a:headEnd len="med" w="med" type="none"/>
            <a:tailEnd len="med" w="med" type="triangle"/>
          </a:ln>
        </p:spPr>
      </p:cxnSp>
      <p:cxnSp>
        <p:nvCxnSpPr>
          <p:cNvPr id="1604" name="Google Shape;1604;p152"/>
          <p:cNvCxnSpPr>
            <a:endCxn id="1594" idx="1"/>
          </p:cNvCxnSpPr>
          <p:nvPr/>
        </p:nvCxnSpPr>
        <p:spPr>
          <a:xfrm>
            <a:off x="1565572" y="2426462"/>
            <a:ext cx="1381500" cy="5517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1605" name="Google Shape;1605;p152"/>
          <p:cNvCxnSpPr>
            <a:stCxn id="1585" idx="3"/>
            <a:endCxn id="1594" idx="1"/>
          </p:cNvCxnSpPr>
          <p:nvPr/>
        </p:nvCxnSpPr>
        <p:spPr>
          <a:xfrm flipH="1" rot="10800000">
            <a:off x="1556782" y="2978012"/>
            <a:ext cx="1390200" cy="543900"/>
          </a:xfrm>
          <a:prstGeom prst="bentConnector3">
            <a:avLst>
              <a:gd fmla="val 50003" name="adj1"/>
            </a:avLst>
          </a:prstGeom>
          <a:noFill/>
          <a:ln cap="flat" cmpd="sng" w="9525">
            <a:solidFill>
              <a:schemeClr val="dk2"/>
            </a:solidFill>
            <a:prstDash val="solid"/>
            <a:round/>
            <a:headEnd len="med" w="med" type="none"/>
            <a:tailEnd len="med" w="med" type="none"/>
          </a:ln>
        </p:spPr>
      </p:cxnSp>
      <p:cxnSp>
        <p:nvCxnSpPr>
          <p:cNvPr id="1606" name="Google Shape;1606;p152"/>
          <p:cNvCxnSpPr>
            <a:stCxn id="1584" idx="3"/>
            <a:endCxn id="1594" idx="1"/>
          </p:cNvCxnSpPr>
          <p:nvPr/>
        </p:nvCxnSpPr>
        <p:spPr>
          <a:xfrm>
            <a:off x="1556782" y="2978175"/>
            <a:ext cx="1390200" cy="0"/>
          </a:xfrm>
          <a:prstGeom prst="straightConnector1">
            <a:avLst/>
          </a:prstGeom>
          <a:noFill/>
          <a:ln cap="flat" cmpd="sng" w="9525">
            <a:solidFill>
              <a:schemeClr val="dk2"/>
            </a:solidFill>
            <a:prstDash val="solid"/>
            <a:round/>
            <a:headEnd len="med" w="med" type="none"/>
            <a:tailEnd len="med" w="med" type="triangle"/>
          </a:ln>
        </p:spPr>
      </p:cxnSp>
      <p:sp>
        <p:nvSpPr>
          <p:cNvPr id="1607" name="Google Shape;1607;p152"/>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sp>
        <p:nvSpPr>
          <p:cNvPr id="1608" name="Google Shape;1608;p152"/>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pic>
        <p:nvPicPr>
          <p:cNvPr id="1613" name="Google Shape;1613;p153"/>
          <p:cNvPicPr preferRelativeResize="0"/>
          <p:nvPr/>
        </p:nvPicPr>
        <p:blipFill rotWithShape="1">
          <a:blip r:embed="rId3">
            <a:alphaModFix/>
          </a:blip>
          <a:srcRect b="0" l="0" r="0" t="0"/>
          <a:stretch/>
        </p:blipFill>
        <p:spPr>
          <a:xfrm>
            <a:off x="229250" y="1271800"/>
            <a:ext cx="4249000" cy="3960925"/>
          </a:xfrm>
          <a:prstGeom prst="rect">
            <a:avLst/>
          </a:prstGeom>
          <a:noFill/>
          <a:ln>
            <a:noFill/>
          </a:ln>
        </p:spPr>
      </p:pic>
      <p:sp>
        <p:nvSpPr>
          <p:cNvPr id="1614" name="Google Shape;1614;p153"/>
          <p:cNvSpPr/>
          <p:nvPr/>
        </p:nvSpPr>
        <p:spPr>
          <a:xfrm>
            <a:off x="96160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615" name="Google Shape;1615;p153"/>
          <p:cNvPicPr preferRelativeResize="0"/>
          <p:nvPr/>
        </p:nvPicPr>
        <p:blipFill rotWithShape="1">
          <a:blip r:embed="rId4">
            <a:alphaModFix/>
          </a:blip>
          <a:srcRect b="0" l="0" r="0" t="0"/>
          <a:stretch/>
        </p:blipFill>
        <p:spPr>
          <a:xfrm>
            <a:off x="1146147" y="2297075"/>
            <a:ext cx="410635" cy="274675"/>
          </a:xfrm>
          <a:prstGeom prst="rect">
            <a:avLst/>
          </a:prstGeom>
          <a:noFill/>
          <a:ln>
            <a:noFill/>
          </a:ln>
        </p:spPr>
      </p:pic>
      <p:pic>
        <p:nvPicPr>
          <p:cNvPr descr="iguana_mascot.png" id="1616" name="Google Shape;1616;p153"/>
          <p:cNvPicPr preferRelativeResize="0"/>
          <p:nvPr/>
        </p:nvPicPr>
        <p:blipFill rotWithShape="1">
          <a:blip r:embed="rId4">
            <a:alphaModFix/>
          </a:blip>
          <a:srcRect b="0" l="0" r="0" t="0"/>
          <a:stretch/>
        </p:blipFill>
        <p:spPr>
          <a:xfrm>
            <a:off x="1146147" y="2840837"/>
            <a:ext cx="410635" cy="274675"/>
          </a:xfrm>
          <a:prstGeom prst="rect">
            <a:avLst/>
          </a:prstGeom>
          <a:noFill/>
          <a:ln>
            <a:noFill/>
          </a:ln>
        </p:spPr>
      </p:pic>
      <p:pic>
        <p:nvPicPr>
          <p:cNvPr descr="iguana_mascot.png" id="1617" name="Google Shape;1617;p153"/>
          <p:cNvPicPr preferRelativeResize="0"/>
          <p:nvPr/>
        </p:nvPicPr>
        <p:blipFill rotWithShape="1">
          <a:blip r:embed="rId4">
            <a:alphaModFix/>
          </a:blip>
          <a:srcRect b="0" l="0" r="0" t="0"/>
          <a:stretch/>
        </p:blipFill>
        <p:spPr>
          <a:xfrm>
            <a:off x="1146147" y="3384575"/>
            <a:ext cx="410635" cy="274675"/>
          </a:xfrm>
          <a:prstGeom prst="rect">
            <a:avLst/>
          </a:prstGeom>
          <a:noFill/>
          <a:ln>
            <a:noFill/>
          </a:ln>
        </p:spPr>
      </p:pic>
      <p:sp>
        <p:nvSpPr>
          <p:cNvPr id="1618" name="Google Shape;1618;p153"/>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Big - Bang Approach</a:t>
            </a:r>
            <a:endParaRPr sz="1300"/>
          </a:p>
        </p:txBody>
      </p:sp>
      <p:pic>
        <p:nvPicPr>
          <p:cNvPr descr="iguana_mascot.png" id="1619" name="Google Shape;1619;p153"/>
          <p:cNvPicPr preferRelativeResize="0"/>
          <p:nvPr/>
        </p:nvPicPr>
        <p:blipFill rotWithShape="1">
          <a:blip r:embed="rId4">
            <a:alphaModFix/>
          </a:blip>
          <a:srcRect b="0" l="0" r="0" t="0"/>
          <a:stretch/>
        </p:blipFill>
        <p:spPr>
          <a:xfrm>
            <a:off x="2947072" y="2297075"/>
            <a:ext cx="410635" cy="274675"/>
          </a:xfrm>
          <a:prstGeom prst="rect">
            <a:avLst/>
          </a:prstGeom>
          <a:noFill/>
          <a:ln>
            <a:noFill/>
          </a:ln>
        </p:spPr>
      </p:pic>
      <p:pic>
        <p:nvPicPr>
          <p:cNvPr descr="iguana_mascot.png" id="1620" name="Google Shape;1620;p153"/>
          <p:cNvPicPr preferRelativeResize="0"/>
          <p:nvPr/>
        </p:nvPicPr>
        <p:blipFill rotWithShape="1">
          <a:blip r:embed="rId4">
            <a:alphaModFix/>
          </a:blip>
          <a:srcRect b="0" l="0" r="0" t="0"/>
          <a:stretch/>
        </p:blipFill>
        <p:spPr>
          <a:xfrm>
            <a:off x="2947072" y="2840825"/>
            <a:ext cx="410635" cy="274675"/>
          </a:xfrm>
          <a:prstGeom prst="rect">
            <a:avLst/>
          </a:prstGeom>
          <a:noFill/>
          <a:ln>
            <a:noFill/>
          </a:ln>
        </p:spPr>
      </p:pic>
      <p:pic>
        <p:nvPicPr>
          <p:cNvPr descr="iguana_mascot.png" id="1621" name="Google Shape;1621;p153"/>
          <p:cNvPicPr preferRelativeResize="0"/>
          <p:nvPr/>
        </p:nvPicPr>
        <p:blipFill rotWithShape="1">
          <a:blip r:embed="rId4">
            <a:alphaModFix/>
          </a:blip>
          <a:srcRect b="0" l="0" r="0" t="0"/>
          <a:stretch/>
        </p:blipFill>
        <p:spPr>
          <a:xfrm>
            <a:off x="2947072" y="3384575"/>
            <a:ext cx="410635" cy="274675"/>
          </a:xfrm>
          <a:prstGeom prst="rect">
            <a:avLst/>
          </a:prstGeom>
          <a:noFill/>
          <a:ln>
            <a:noFill/>
          </a:ln>
        </p:spPr>
      </p:pic>
      <p:sp>
        <p:nvSpPr>
          <p:cNvPr id="1622" name="Google Shape;1622;p153"/>
          <p:cNvSpPr txBox="1"/>
          <p:nvPr/>
        </p:nvSpPr>
        <p:spPr>
          <a:xfrm>
            <a:off x="1034350"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cxnSp>
        <p:nvCxnSpPr>
          <p:cNvPr id="1623" name="Google Shape;1623;p153"/>
          <p:cNvCxnSpPr>
            <a:endCxn id="1620" idx="1"/>
          </p:cNvCxnSpPr>
          <p:nvPr/>
        </p:nvCxnSpPr>
        <p:spPr>
          <a:xfrm>
            <a:off x="1565572" y="2426462"/>
            <a:ext cx="1381500" cy="5517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1624" name="Google Shape;1624;p153"/>
          <p:cNvCxnSpPr>
            <a:stCxn id="1617" idx="3"/>
            <a:endCxn id="1620" idx="1"/>
          </p:cNvCxnSpPr>
          <p:nvPr/>
        </p:nvCxnSpPr>
        <p:spPr>
          <a:xfrm flipH="1" rot="10800000">
            <a:off x="1556782" y="2978012"/>
            <a:ext cx="1390200" cy="543900"/>
          </a:xfrm>
          <a:prstGeom prst="bentConnector3">
            <a:avLst>
              <a:gd fmla="val 50003" name="adj1"/>
            </a:avLst>
          </a:prstGeom>
          <a:noFill/>
          <a:ln cap="flat" cmpd="sng" w="9525">
            <a:solidFill>
              <a:schemeClr val="dk2"/>
            </a:solidFill>
            <a:prstDash val="solid"/>
            <a:round/>
            <a:headEnd len="med" w="med" type="none"/>
            <a:tailEnd len="med" w="med" type="none"/>
          </a:ln>
        </p:spPr>
      </p:cxnSp>
      <p:cxnSp>
        <p:nvCxnSpPr>
          <p:cNvPr id="1625" name="Google Shape;1625;p153"/>
          <p:cNvCxnSpPr>
            <a:stCxn id="1616" idx="3"/>
            <a:endCxn id="1620" idx="1"/>
          </p:cNvCxnSpPr>
          <p:nvPr/>
        </p:nvCxnSpPr>
        <p:spPr>
          <a:xfrm>
            <a:off x="1556782" y="2978175"/>
            <a:ext cx="1390200" cy="0"/>
          </a:xfrm>
          <a:prstGeom prst="straightConnector1">
            <a:avLst/>
          </a:prstGeom>
          <a:noFill/>
          <a:ln cap="flat" cmpd="sng" w="9525">
            <a:solidFill>
              <a:schemeClr val="dk2"/>
            </a:solidFill>
            <a:prstDash val="solid"/>
            <a:round/>
            <a:headEnd len="med" w="med" type="none"/>
            <a:tailEnd len="med" w="med" type="triangle"/>
          </a:ln>
        </p:spPr>
      </p:cxnSp>
      <p:sp>
        <p:nvSpPr>
          <p:cNvPr id="1626" name="Google Shape;1626;p153"/>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sp>
        <p:nvSpPr>
          <p:cNvPr id="1627" name="Google Shape;1627;p153"/>
          <p:cNvSpPr/>
          <p:nvPr/>
        </p:nvSpPr>
        <p:spPr>
          <a:xfrm rot="5400000">
            <a:off x="6313600" y="3404226"/>
            <a:ext cx="1092900" cy="1380900"/>
          </a:xfrm>
          <a:prstGeom prst="chevron">
            <a:avLst>
              <a:gd fmla="val 20758" name="adj"/>
            </a:avLst>
          </a:prstGeom>
          <a:solidFill>
            <a:srgbClr val="26588D"/>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153"/>
          <p:cNvSpPr txBox="1"/>
          <p:nvPr/>
        </p:nvSpPr>
        <p:spPr>
          <a:xfrm>
            <a:off x="6077624" y="3840063"/>
            <a:ext cx="1564800" cy="540600"/>
          </a:xfrm>
          <a:prstGeom prst="rect">
            <a:avLst/>
          </a:prstGeom>
          <a:noFill/>
          <a:ln>
            <a:noFill/>
          </a:ln>
        </p:spPr>
        <p:txBody>
          <a:bodyPr anchorCtr="0" anchor="t" bIns="45700" lIns="210300" spcFirstLastPara="1" rIns="91425" wrap="square" tIns="45700">
            <a:noAutofit/>
          </a:bodyPr>
          <a:lstStyle/>
          <a:p>
            <a:pPr indent="0" lvl="0" marL="0" rtl="0" algn="ctr">
              <a:spcBef>
                <a:spcPts val="0"/>
              </a:spcBef>
              <a:spcAft>
                <a:spcPts val="0"/>
              </a:spcAft>
              <a:buNone/>
            </a:pPr>
            <a:r>
              <a:rPr lang="en" sz="1300">
                <a:solidFill>
                  <a:schemeClr val="lt1"/>
                </a:solidFill>
              </a:rPr>
              <a:t>Complex and Code heavy interfaces</a:t>
            </a:r>
            <a:endParaRPr sz="1300">
              <a:solidFill>
                <a:schemeClr val="lt1"/>
              </a:solidFill>
            </a:endParaRPr>
          </a:p>
        </p:txBody>
      </p:sp>
      <p:sp>
        <p:nvSpPr>
          <p:cNvPr id="1629" name="Google Shape;1629;p153"/>
          <p:cNvSpPr/>
          <p:nvPr/>
        </p:nvSpPr>
        <p:spPr>
          <a:xfrm rot="5400000">
            <a:off x="6397747" y="2686336"/>
            <a:ext cx="924600" cy="1380900"/>
          </a:xfrm>
          <a:prstGeom prst="chevron">
            <a:avLst>
              <a:gd fmla="val 20758" name="adj"/>
            </a:avLst>
          </a:prstGeom>
          <a:solidFill>
            <a:srgbClr val="0064A7"/>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53"/>
          <p:cNvSpPr txBox="1"/>
          <p:nvPr/>
        </p:nvSpPr>
        <p:spPr>
          <a:xfrm>
            <a:off x="6169585" y="3208169"/>
            <a:ext cx="1380900" cy="540600"/>
          </a:xfrm>
          <a:prstGeom prst="rect">
            <a:avLst/>
          </a:prstGeom>
          <a:noFill/>
          <a:ln>
            <a:noFill/>
          </a:ln>
        </p:spPr>
        <p:txBody>
          <a:bodyPr anchorCtr="0" anchor="t" bIns="45700" lIns="210300" spcFirstLastPara="1" rIns="91425" wrap="square" tIns="45700">
            <a:noAutofit/>
          </a:bodyPr>
          <a:lstStyle/>
          <a:p>
            <a:pPr indent="0" lvl="0" marL="0" rtl="0" algn="ctr">
              <a:spcBef>
                <a:spcPts val="0"/>
              </a:spcBef>
              <a:spcAft>
                <a:spcPts val="0"/>
              </a:spcAft>
              <a:buNone/>
            </a:pPr>
            <a:r>
              <a:rPr lang="en" sz="1300">
                <a:solidFill>
                  <a:schemeClr val="lt1"/>
                </a:solidFill>
              </a:rPr>
              <a:t>Passthrough Interfaces</a:t>
            </a:r>
            <a:endParaRPr sz="1300">
              <a:solidFill>
                <a:schemeClr val="lt1"/>
              </a:solidFill>
            </a:endParaRPr>
          </a:p>
        </p:txBody>
      </p:sp>
      <p:sp>
        <p:nvSpPr>
          <p:cNvPr id="1631" name="Google Shape;1631;p153"/>
          <p:cNvSpPr/>
          <p:nvPr/>
        </p:nvSpPr>
        <p:spPr>
          <a:xfrm rot="5400000">
            <a:off x="6397747" y="2050085"/>
            <a:ext cx="924600" cy="1380900"/>
          </a:xfrm>
          <a:prstGeom prst="chevron">
            <a:avLst>
              <a:gd fmla="val 20758" name="adj"/>
            </a:avLst>
          </a:prstGeom>
          <a:solidFill>
            <a:srgbClr val="0089CF"/>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53"/>
          <p:cNvSpPr txBox="1"/>
          <p:nvPr/>
        </p:nvSpPr>
        <p:spPr>
          <a:xfrm>
            <a:off x="6090098" y="2576282"/>
            <a:ext cx="1380900" cy="540600"/>
          </a:xfrm>
          <a:prstGeom prst="rect">
            <a:avLst/>
          </a:prstGeom>
          <a:noFill/>
          <a:ln>
            <a:noFill/>
          </a:ln>
        </p:spPr>
        <p:txBody>
          <a:bodyPr anchorCtr="0" anchor="t" bIns="45700" lIns="210300" spcFirstLastPara="1" rIns="91425" wrap="square" tIns="45700">
            <a:noAutofit/>
          </a:bodyPr>
          <a:lstStyle/>
          <a:p>
            <a:pPr indent="0" lvl="0" marL="0" rtl="0" algn="ctr">
              <a:spcBef>
                <a:spcPts val="0"/>
              </a:spcBef>
              <a:spcAft>
                <a:spcPts val="0"/>
              </a:spcAft>
              <a:buNone/>
            </a:pPr>
            <a:r>
              <a:rPr lang="en" sz="1300">
                <a:solidFill>
                  <a:schemeClr val="lt1"/>
                </a:solidFill>
              </a:rPr>
              <a:t>One-off interfaces</a:t>
            </a:r>
            <a:endParaRPr sz="1300">
              <a:solidFill>
                <a:schemeClr val="lt1"/>
              </a:solidFill>
            </a:endParaRPr>
          </a:p>
        </p:txBody>
      </p:sp>
      <p:sp>
        <p:nvSpPr>
          <p:cNvPr id="1633" name="Google Shape;1633;p153"/>
          <p:cNvSpPr/>
          <p:nvPr/>
        </p:nvSpPr>
        <p:spPr>
          <a:xfrm rot="5400000">
            <a:off x="6471547" y="1491834"/>
            <a:ext cx="777000" cy="1380900"/>
          </a:xfrm>
          <a:prstGeom prst="homePlate">
            <a:avLst>
              <a:gd fmla="val 22102" name="adj"/>
            </a:avLst>
          </a:prstGeom>
          <a:solidFill>
            <a:srgbClr val="4AB1E4"/>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53"/>
          <p:cNvSpPr txBox="1"/>
          <p:nvPr/>
        </p:nvSpPr>
        <p:spPr>
          <a:xfrm>
            <a:off x="6169584" y="1793775"/>
            <a:ext cx="1380900" cy="691200"/>
          </a:xfrm>
          <a:prstGeom prst="rect">
            <a:avLst/>
          </a:prstGeom>
          <a:noFill/>
          <a:ln>
            <a:noFill/>
          </a:ln>
        </p:spPr>
        <p:txBody>
          <a:bodyPr anchorCtr="0" anchor="ctr" bIns="45700" lIns="182875" spcFirstLastPara="1" rIns="91425" wrap="square" tIns="45700">
            <a:noAutofit/>
          </a:bodyPr>
          <a:lstStyle/>
          <a:p>
            <a:pPr indent="0" lvl="0" marL="0" rtl="0" algn="ctr">
              <a:spcBef>
                <a:spcPts val="0"/>
              </a:spcBef>
              <a:spcAft>
                <a:spcPts val="0"/>
              </a:spcAft>
              <a:buNone/>
            </a:pPr>
            <a:r>
              <a:rPr lang="en" sz="1300">
                <a:solidFill>
                  <a:schemeClr val="lt1"/>
                </a:solidFill>
              </a:rPr>
              <a:t>New recently configured instances</a:t>
            </a:r>
            <a:endParaRPr sz="900">
              <a:solidFill>
                <a:schemeClr val="lt1"/>
              </a:solidFill>
            </a:endParaRPr>
          </a:p>
        </p:txBody>
      </p:sp>
      <p:sp>
        <p:nvSpPr>
          <p:cNvPr id="1635" name="Google Shape;1635;p153"/>
          <p:cNvSpPr txBox="1"/>
          <p:nvPr/>
        </p:nvSpPr>
        <p:spPr>
          <a:xfrm>
            <a:off x="5910850" y="14033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t>Stages Approach</a:t>
            </a:r>
            <a:endParaRPr b="1" sz="1300"/>
          </a:p>
        </p:txBody>
      </p:sp>
      <p:sp>
        <p:nvSpPr>
          <p:cNvPr id="1636" name="Google Shape;1636;p153"/>
          <p:cNvSpPr/>
          <p:nvPr/>
        </p:nvSpPr>
        <p:spPr>
          <a:xfrm rot="5400000">
            <a:off x="5144050" y="2589663"/>
            <a:ext cx="756600" cy="777000"/>
          </a:xfrm>
          <a:prstGeom prst="bentUpArrow">
            <a:avLst>
              <a:gd fmla="val 25000" name="adj1"/>
              <a:gd fmla="val 25000" name="adj2"/>
              <a:gd fmla="val 25000" name="adj3"/>
            </a:avLst>
          </a:prstGeom>
          <a:solidFill>
            <a:srgbClr val="0089CF"/>
          </a:solidFill>
          <a:ln cap="flat" cmpd="sng" w="9525">
            <a:solidFill>
              <a:srgbClr val="0089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53"/>
          <p:cNvSpPr/>
          <p:nvPr/>
        </p:nvSpPr>
        <p:spPr>
          <a:xfrm>
            <a:off x="4566650" y="1506875"/>
            <a:ext cx="1278000" cy="1179000"/>
          </a:xfrm>
          <a:prstGeom prst="ellipse">
            <a:avLst/>
          </a:prstGeom>
          <a:solidFill>
            <a:srgbClr val="0089CF"/>
          </a:solidFill>
          <a:ln cap="flat" cmpd="sng" w="9525">
            <a:solidFill>
              <a:srgbClr val="0089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53"/>
          <p:cNvSpPr txBox="1"/>
          <p:nvPr/>
        </p:nvSpPr>
        <p:spPr>
          <a:xfrm>
            <a:off x="4653050" y="1733750"/>
            <a:ext cx="10830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rPr>
              <a:t>Example: Preceding by complexity</a:t>
            </a:r>
            <a:endParaRPr b="1" sz="1100">
              <a:solidFill>
                <a:schemeClr val="lt1"/>
              </a:solidFill>
            </a:endParaRPr>
          </a:p>
        </p:txBody>
      </p:sp>
      <p:sp>
        <p:nvSpPr>
          <p:cNvPr id="1639" name="Google Shape;1639;p153"/>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pic>
        <p:nvPicPr>
          <p:cNvPr id="1644" name="Google Shape;1644;p154"/>
          <p:cNvPicPr preferRelativeResize="0"/>
          <p:nvPr/>
        </p:nvPicPr>
        <p:blipFill rotWithShape="1">
          <a:blip r:embed="rId3">
            <a:alphaModFix/>
          </a:blip>
          <a:srcRect b="0" l="0" r="0" t="0"/>
          <a:stretch/>
        </p:blipFill>
        <p:spPr>
          <a:xfrm>
            <a:off x="229250" y="1271800"/>
            <a:ext cx="4249000" cy="3960925"/>
          </a:xfrm>
          <a:prstGeom prst="rect">
            <a:avLst/>
          </a:prstGeom>
          <a:noFill/>
          <a:ln>
            <a:noFill/>
          </a:ln>
        </p:spPr>
      </p:pic>
      <p:sp>
        <p:nvSpPr>
          <p:cNvPr id="1645" name="Google Shape;1645;p154"/>
          <p:cNvSpPr/>
          <p:nvPr/>
        </p:nvSpPr>
        <p:spPr>
          <a:xfrm>
            <a:off x="961600" y="203502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646" name="Google Shape;1646;p154"/>
          <p:cNvPicPr preferRelativeResize="0"/>
          <p:nvPr/>
        </p:nvPicPr>
        <p:blipFill rotWithShape="1">
          <a:blip r:embed="rId4">
            <a:alphaModFix/>
          </a:blip>
          <a:srcRect b="0" l="0" r="0" t="0"/>
          <a:stretch/>
        </p:blipFill>
        <p:spPr>
          <a:xfrm>
            <a:off x="1146147" y="2297075"/>
            <a:ext cx="410635" cy="274675"/>
          </a:xfrm>
          <a:prstGeom prst="rect">
            <a:avLst/>
          </a:prstGeom>
          <a:noFill/>
          <a:ln>
            <a:noFill/>
          </a:ln>
        </p:spPr>
      </p:pic>
      <p:pic>
        <p:nvPicPr>
          <p:cNvPr descr="iguana_mascot.png" id="1647" name="Google Shape;1647;p154"/>
          <p:cNvPicPr preferRelativeResize="0"/>
          <p:nvPr/>
        </p:nvPicPr>
        <p:blipFill rotWithShape="1">
          <a:blip r:embed="rId4">
            <a:alphaModFix/>
          </a:blip>
          <a:srcRect b="0" l="0" r="0" t="0"/>
          <a:stretch/>
        </p:blipFill>
        <p:spPr>
          <a:xfrm>
            <a:off x="1146147" y="2840837"/>
            <a:ext cx="410635" cy="274675"/>
          </a:xfrm>
          <a:prstGeom prst="rect">
            <a:avLst/>
          </a:prstGeom>
          <a:noFill/>
          <a:ln>
            <a:noFill/>
          </a:ln>
        </p:spPr>
      </p:pic>
      <p:pic>
        <p:nvPicPr>
          <p:cNvPr descr="iguana_mascot.png" id="1648" name="Google Shape;1648;p154"/>
          <p:cNvPicPr preferRelativeResize="0"/>
          <p:nvPr/>
        </p:nvPicPr>
        <p:blipFill rotWithShape="1">
          <a:blip r:embed="rId4">
            <a:alphaModFix/>
          </a:blip>
          <a:srcRect b="0" l="0" r="0" t="0"/>
          <a:stretch/>
        </p:blipFill>
        <p:spPr>
          <a:xfrm>
            <a:off x="1146147" y="3384575"/>
            <a:ext cx="410635" cy="274675"/>
          </a:xfrm>
          <a:prstGeom prst="rect">
            <a:avLst/>
          </a:prstGeom>
          <a:noFill/>
          <a:ln>
            <a:noFill/>
          </a:ln>
        </p:spPr>
      </p:pic>
      <p:sp>
        <p:nvSpPr>
          <p:cNvPr id="1649" name="Google Shape;1649;p154"/>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Big - Bang Approach</a:t>
            </a:r>
            <a:endParaRPr sz="1300"/>
          </a:p>
        </p:txBody>
      </p:sp>
      <p:sp>
        <p:nvSpPr>
          <p:cNvPr id="1650" name="Google Shape;1650;p154"/>
          <p:cNvSpPr txBox="1"/>
          <p:nvPr/>
        </p:nvSpPr>
        <p:spPr>
          <a:xfrm>
            <a:off x="5910850" y="14088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t>Stages Approach</a:t>
            </a:r>
            <a:endParaRPr b="1" sz="1300"/>
          </a:p>
        </p:txBody>
      </p:sp>
      <p:pic>
        <p:nvPicPr>
          <p:cNvPr descr="iguana_mascot.png" id="1651" name="Google Shape;1651;p154"/>
          <p:cNvPicPr preferRelativeResize="0"/>
          <p:nvPr/>
        </p:nvPicPr>
        <p:blipFill rotWithShape="1">
          <a:blip r:embed="rId4">
            <a:alphaModFix/>
          </a:blip>
          <a:srcRect b="0" l="0" r="0" t="0"/>
          <a:stretch/>
        </p:blipFill>
        <p:spPr>
          <a:xfrm>
            <a:off x="2947072" y="2297075"/>
            <a:ext cx="410635" cy="274675"/>
          </a:xfrm>
          <a:prstGeom prst="rect">
            <a:avLst/>
          </a:prstGeom>
          <a:noFill/>
          <a:ln>
            <a:noFill/>
          </a:ln>
        </p:spPr>
      </p:pic>
      <p:pic>
        <p:nvPicPr>
          <p:cNvPr descr="iguana_mascot.png" id="1652" name="Google Shape;1652;p154"/>
          <p:cNvPicPr preferRelativeResize="0"/>
          <p:nvPr/>
        </p:nvPicPr>
        <p:blipFill rotWithShape="1">
          <a:blip r:embed="rId4">
            <a:alphaModFix/>
          </a:blip>
          <a:srcRect b="0" l="0" r="0" t="0"/>
          <a:stretch/>
        </p:blipFill>
        <p:spPr>
          <a:xfrm>
            <a:off x="2947072" y="2840825"/>
            <a:ext cx="410635" cy="274675"/>
          </a:xfrm>
          <a:prstGeom prst="rect">
            <a:avLst/>
          </a:prstGeom>
          <a:noFill/>
          <a:ln>
            <a:noFill/>
          </a:ln>
        </p:spPr>
      </p:pic>
      <p:pic>
        <p:nvPicPr>
          <p:cNvPr descr="iguana_mascot.png" id="1653" name="Google Shape;1653;p154"/>
          <p:cNvPicPr preferRelativeResize="0"/>
          <p:nvPr/>
        </p:nvPicPr>
        <p:blipFill rotWithShape="1">
          <a:blip r:embed="rId4">
            <a:alphaModFix/>
          </a:blip>
          <a:srcRect b="0" l="0" r="0" t="0"/>
          <a:stretch/>
        </p:blipFill>
        <p:spPr>
          <a:xfrm>
            <a:off x="2947072" y="3384575"/>
            <a:ext cx="410635" cy="274675"/>
          </a:xfrm>
          <a:prstGeom prst="rect">
            <a:avLst/>
          </a:prstGeom>
          <a:noFill/>
          <a:ln>
            <a:noFill/>
          </a:ln>
        </p:spPr>
      </p:pic>
      <p:sp>
        <p:nvSpPr>
          <p:cNvPr id="1654" name="Google Shape;1654;p154"/>
          <p:cNvSpPr txBox="1"/>
          <p:nvPr/>
        </p:nvSpPr>
        <p:spPr>
          <a:xfrm>
            <a:off x="1034350"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cxnSp>
        <p:nvCxnSpPr>
          <p:cNvPr id="1655" name="Google Shape;1655;p154"/>
          <p:cNvCxnSpPr>
            <a:endCxn id="1652" idx="1"/>
          </p:cNvCxnSpPr>
          <p:nvPr/>
        </p:nvCxnSpPr>
        <p:spPr>
          <a:xfrm>
            <a:off x="1565572" y="2426462"/>
            <a:ext cx="1381500" cy="551700"/>
          </a:xfrm>
          <a:prstGeom prst="bentConnector3">
            <a:avLst>
              <a:gd fmla="val 50000" name="adj1"/>
            </a:avLst>
          </a:prstGeom>
          <a:noFill/>
          <a:ln cap="flat" cmpd="sng" w="9525">
            <a:solidFill>
              <a:schemeClr val="dk2"/>
            </a:solidFill>
            <a:prstDash val="solid"/>
            <a:round/>
            <a:headEnd len="med" w="med" type="none"/>
            <a:tailEnd len="med" w="med" type="none"/>
          </a:ln>
        </p:spPr>
      </p:cxnSp>
      <p:cxnSp>
        <p:nvCxnSpPr>
          <p:cNvPr id="1656" name="Google Shape;1656;p154"/>
          <p:cNvCxnSpPr>
            <a:stCxn id="1648" idx="3"/>
            <a:endCxn id="1652" idx="1"/>
          </p:cNvCxnSpPr>
          <p:nvPr/>
        </p:nvCxnSpPr>
        <p:spPr>
          <a:xfrm flipH="1" rot="10800000">
            <a:off x="1556782" y="2978012"/>
            <a:ext cx="1390200" cy="543900"/>
          </a:xfrm>
          <a:prstGeom prst="bentConnector3">
            <a:avLst>
              <a:gd fmla="val 50003" name="adj1"/>
            </a:avLst>
          </a:prstGeom>
          <a:noFill/>
          <a:ln cap="flat" cmpd="sng" w="9525">
            <a:solidFill>
              <a:schemeClr val="dk2"/>
            </a:solidFill>
            <a:prstDash val="solid"/>
            <a:round/>
            <a:headEnd len="med" w="med" type="none"/>
            <a:tailEnd len="med" w="med" type="none"/>
          </a:ln>
        </p:spPr>
      </p:cxnSp>
      <p:cxnSp>
        <p:nvCxnSpPr>
          <p:cNvPr id="1657" name="Google Shape;1657;p154"/>
          <p:cNvCxnSpPr>
            <a:stCxn id="1647" idx="3"/>
            <a:endCxn id="1652" idx="1"/>
          </p:cNvCxnSpPr>
          <p:nvPr/>
        </p:nvCxnSpPr>
        <p:spPr>
          <a:xfrm>
            <a:off x="1556782" y="2978175"/>
            <a:ext cx="1390200" cy="0"/>
          </a:xfrm>
          <a:prstGeom prst="straightConnector1">
            <a:avLst/>
          </a:prstGeom>
          <a:noFill/>
          <a:ln cap="flat" cmpd="sng" w="9525">
            <a:solidFill>
              <a:schemeClr val="dk2"/>
            </a:solidFill>
            <a:prstDash val="solid"/>
            <a:round/>
            <a:headEnd len="med" w="med" type="none"/>
            <a:tailEnd len="med" w="med" type="triangle"/>
          </a:ln>
        </p:spPr>
      </p:cxnSp>
      <p:sp>
        <p:nvSpPr>
          <p:cNvPr id="1658" name="Google Shape;1658;p154"/>
          <p:cNvSpPr txBox="1"/>
          <p:nvPr/>
        </p:nvSpPr>
        <p:spPr>
          <a:xfrm>
            <a:off x="6146674" y="2018600"/>
            <a:ext cx="2442600" cy="246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highlight>
                  <a:srgbClr val="FFFFFF"/>
                </a:highlight>
                <a:latin typeface="Roboto"/>
                <a:ea typeface="Roboto"/>
                <a:cs typeface="Roboto"/>
                <a:sym typeface="Roboto"/>
              </a:rPr>
              <a:t>Suitable for separating interfaces</a:t>
            </a:r>
            <a:endParaRPr sz="1200"/>
          </a:p>
          <a:p>
            <a:pPr indent="0" lvl="0" marL="0" marR="0" rtl="0" algn="l">
              <a:lnSpc>
                <a:spcPct val="100000"/>
              </a:lnSpc>
              <a:spcBef>
                <a:spcPts val="0"/>
              </a:spcBef>
              <a:spcAft>
                <a:spcPts val="0"/>
              </a:spcAft>
              <a:buNone/>
            </a:pPr>
            <a:r>
              <a:t/>
            </a:r>
            <a:endParaRPr sz="1200"/>
          </a:p>
          <a:p>
            <a:pPr indent="0" lvl="0" marL="0" rtl="0" algn="l">
              <a:spcBef>
                <a:spcPts val="0"/>
              </a:spcBef>
              <a:spcAft>
                <a:spcPts val="0"/>
              </a:spcAft>
              <a:buNone/>
            </a:pPr>
            <a:r>
              <a:rPr lang="en" sz="1200"/>
              <a:t>Lower Risk</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Minimal downtime</a:t>
            </a:r>
            <a:endParaRPr sz="1200"/>
          </a:p>
          <a:p>
            <a:pPr indent="0" lvl="0" marL="0" marR="0" rtl="0" algn="l">
              <a:lnSpc>
                <a:spcPct val="100000"/>
              </a:lnSpc>
              <a:spcBef>
                <a:spcPts val="0"/>
              </a:spcBef>
              <a:spcAft>
                <a:spcPts val="0"/>
              </a:spcAft>
              <a:buNone/>
            </a:pPr>
            <a:r>
              <a:rPr lang="en" sz="1200"/>
              <a:t> </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t/>
            </a:r>
            <a:endParaRPr sz="2200"/>
          </a:p>
          <a:p>
            <a:pPr indent="0" lvl="0" marL="0" marR="0" rtl="0" algn="l">
              <a:lnSpc>
                <a:spcPct val="100000"/>
              </a:lnSpc>
              <a:spcBef>
                <a:spcPts val="0"/>
              </a:spcBef>
              <a:spcAft>
                <a:spcPts val="0"/>
              </a:spcAft>
              <a:buNone/>
            </a:pPr>
            <a:r>
              <a:t/>
            </a:r>
            <a:endParaRPr sz="600"/>
          </a:p>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 </a:t>
            </a:r>
            <a:endParaRPr sz="600"/>
          </a:p>
        </p:txBody>
      </p:sp>
      <p:grpSp>
        <p:nvGrpSpPr>
          <p:cNvPr id="1659" name="Google Shape;1659;p154"/>
          <p:cNvGrpSpPr/>
          <p:nvPr/>
        </p:nvGrpSpPr>
        <p:grpSpPr>
          <a:xfrm>
            <a:off x="5837860" y="2020905"/>
            <a:ext cx="234144" cy="229412"/>
            <a:chOff x="1565158" y="2274838"/>
            <a:chExt cx="487800" cy="487800"/>
          </a:xfrm>
        </p:grpSpPr>
        <p:sp>
          <p:nvSpPr>
            <p:cNvPr id="1660" name="Google Shape;1660;p154"/>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661" name="Google Shape;1661;p154"/>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662" name="Google Shape;1662;p154"/>
          <p:cNvGrpSpPr/>
          <p:nvPr/>
        </p:nvGrpSpPr>
        <p:grpSpPr>
          <a:xfrm>
            <a:off x="5837855" y="2392102"/>
            <a:ext cx="234144" cy="229412"/>
            <a:chOff x="1565158" y="3019117"/>
            <a:chExt cx="487800" cy="487800"/>
          </a:xfrm>
        </p:grpSpPr>
        <p:sp>
          <p:nvSpPr>
            <p:cNvPr id="1663" name="Google Shape;1663;p154"/>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664" name="Google Shape;1664;p154"/>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665" name="Google Shape;1665;p154"/>
          <p:cNvGrpSpPr/>
          <p:nvPr/>
        </p:nvGrpSpPr>
        <p:grpSpPr>
          <a:xfrm>
            <a:off x="5837855" y="2763311"/>
            <a:ext cx="234144" cy="229412"/>
            <a:chOff x="1565158" y="3880354"/>
            <a:chExt cx="487800" cy="487800"/>
          </a:xfrm>
        </p:grpSpPr>
        <p:sp>
          <p:nvSpPr>
            <p:cNvPr id="1666" name="Google Shape;1666;p154"/>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667" name="Google Shape;1667;p154"/>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668" name="Google Shape;1668;p154"/>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sp>
        <p:nvSpPr>
          <p:cNvPr id="1669" name="Google Shape;1669;p154"/>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pic>
        <p:nvPicPr>
          <p:cNvPr id="1674" name="Google Shape;1674;p155"/>
          <p:cNvPicPr preferRelativeResize="0"/>
          <p:nvPr/>
        </p:nvPicPr>
        <p:blipFill rotWithShape="1">
          <a:blip r:embed="rId3">
            <a:alphaModFix/>
          </a:blip>
          <a:srcRect b="0" l="0" r="53327" t="0"/>
          <a:stretch/>
        </p:blipFill>
        <p:spPr>
          <a:xfrm>
            <a:off x="4968150" y="1890725"/>
            <a:ext cx="3412700" cy="2334899"/>
          </a:xfrm>
          <a:prstGeom prst="rect">
            <a:avLst/>
          </a:prstGeom>
          <a:noFill/>
          <a:ln>
            <a:noFill/>
          </a:ln>
        </p:spPr>
      </p:pic>
      <p:pic>
        <p:nvPicPr>
          <p:cNvPr id="1675" name="Google Shape;1675;p155"/>
          <p:cNvPicPr preferRelativeResize="0"/>
          <p:nvPr/>
        </p:nvPicPr>
        <p:blipFill rotWithShape="1">
          <a:blip r:embed="rId4">
            <a:alphaModFix/>
          </a:blip>
          <a:srcRect b="0" l="0" r="0" t="0"/>
          <a:stretch/>
        </p:blipFill>
        <p:spPr>
          <a:xfrm>
            <a:off x="229250" y="1271800"/>
            <a:ext cx="4249000" cy="3960925"/>
          </a:xfrm>
          <a:prstGeom prst="rect">
            <a:avLst/>
          </a:prstGeom>
          <a:noFill/>
          <a:ln>
            <a:noFill/>
          </a:ln>
        </p:spPr>
      </p:pic>
      <p:sp>
        <p:nvSpPr>
          <p:cNvPr id="1676" name="Google Shape;1676;p155"/>
          <p:cNvSpPr/>
          <p:nvPr/>
        </p:nvSpPr>
        <p:spPr>
          <a:xfrm>
            <a:off x="961600" y="2035025"/>
            <a:ext cx="2784300" cy="2046300"/>
          </a:xfrm>
          <a:prstGeom prst="rect">
            <a:avLst/>
          </a:prstGeom>
          <a:solidFill>
            <a:srgbClr val="C1C7D0"/>
          </a:solidFill>
          <a:ln cap="flat" cmpd="sng" w="9525">
            <a:solidFill>
              <a:srgbClr val="26588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guana_mascot.png" id="1677" name="Google Shape;1677;p155"/>
          <p:cNvPicPr preferRelativeResize="0"/>
          <p:nvPr/>
        </p:nvPicPr>
        <p:blipFill rotWithShape="1">
          <a:blip r:embed="rId5">
            <a:alphaModFix/>
          </a:blip>
          <a:srcRect b="0" l="0" r="0" t="0"/>
          <a:stretch/>
        </p:blipFill>
        <p:spPr>
          <a:xfrm>
            <a:off x="1146147" y="2297075"/>
            <a:ext cx="410635" cy="274675"/>
          </a:xfrm>
          <a:prstGeom prst="rect">
            <a:avLst/>
          </a:prstGeom>
          <a:noFill/>
          <a:ln>
            <a:noFill/>
          </a:ln>
        </p:spPr>
      </p:pic>
      <p:pic>
        <p:nvPicPr>
          <p:cNvPr descr="iguana_mascot.png" id="1678" name="Google Shape;1678;p155"/>
          <p:cNvPicPr preferRelativeResize="0"/>
          <p:nvPr/>
        </p:nvPicPr>
        <p:blipFill rotWithShape="1">
          <a:blip r:embed="rId5">
            <a:alphaModFix/>
          </a:blip>
          <a:srcRect b="0" l="0" r="0" t="0"/>
          <a:stretch/>
        </p:blipFill>
        <p:spPr>
          <a:xfrm>
            <a:off x="1146147" y="2840837"/>
            <a:ext cx="410635" cy="274675"/>
          </a:xfrm>
          <a:prstGeom prst="rect">
            <a:avLst/>
          </a:prstGeom>
          <a:noFill/>
          <a:ln>
            <a:noFill/>
          </a:ln>
        </p:spPr>
      </p:pic>
      <p:pic>
        <p:nvPicPr>
          <p:cNvPr descr="iguana_mascot.png" id="1679" name="Google Shape;1679;p155"/>
          <p:cNvPicPr preferRelativeResize="0"/>
          <p:nvPr/>
        </p:nvPicPr>
        <p:blipFill rotWithShape="1">
          <a:blip r:embed="rId5">
            <a:alphaModFix/>
          </a:blip>
          <a:srcRect b="0" l="0" r="0" t="0"/>
          <a:stretch/>
        </p:blipFill>
        <p:spPr>
          <a:xfrm>
            <a:off x="1146147" y="3384575"/>
            <a:ext cx="410635" cy="274675"/>
          </a:xfrm>
          <a:prstGeom prst="rect">
            <a:avLst/>
          </a:prstGeom>
          <a:noFill/>
          <a:ln>
            <a:noFill/>
          </a:ln>
        </p:spPr>
      </p:pic>
      <p:sp>
        <p:nvSpPr>
          <p:cNvPr id="1680" name="Google Shape;1680;p155"/>
          <p:cNvSpPr txBox="1"/>
          <p:nvPr/>
        </p:nvSpPr>
        <p:spPr>
          <a:xfrm>
            <a:off x="961600" y="1408875"/>
            <a:ext cx="2784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t>Big - Bang Approach</a:t>
            </a:r>
            <a:endParaRPr sz="1300"/>
          </a:p>
        </p:txBody>
      </p:sp>
      <p:pic>
        <p:nvPicPr>
          <p:cNvPr descr="iguana_mascot.png" id="1681" name="Google Shape;1681;p155"/>
          <p:cNvPicPr preferRelativeResize="0"/>
          <p:nvPr/>
        </p:nvPicPr>
        <p:blipFill rotWithShape="1">
          <a:blip r:embed="rId5">
            <a:alphaModFix/>
          </a:blip>
          <a:srcRect b="0" l="0" r="0" t="0"/>
          <a:stretch/>
        </p:blipFill>
        <p:spPr>
          <a:xfrm>
            <a:off x="2947072" y="2297075"/>
            <a:ext cx="410635" cy="274675"/>
          </a:xfrm>
          <a:prstGeom prst="rect">
            <a:avLst/>
          </a:prstGeom>
          <a:noFill/>
          <a:ln>
            <a:noFill/>
          </a:ln>
        </p:spPr>
      </p:pic>
      <p:pic>
        <p:nvPicPr>
          <p:cNvPr descr="iguana_mascot.png" id="1682" name="Google Shape;1682;p155"/>
          <p:cNvPicPr preferRelativeResize="0"/>
          <p:nvPr/>
        </p:nvPicPr>
        <p:blipFill rotWithShape="1">
          <a:blip r:embed="rId5">
            <a:alphaModFix/>
          </a:blip>
          <a:srcRect b="0" l="0" r="0" t="0"/>
          <a:stretch/>
        </p:blipFill>
        <p:spPr>
          <a:xfrm>
            <a:off x="2947072" y="2840825"/>
            <a:ext cx="410635" cy="274675"/>
          </a:xfrm>
          <a:prstGeom prst="rect">
            <a:avLst/>
          </a:prstGeom>
          <a:noFill/>
          <a:ln>
            <a:noFill/>
          </a:ln>
        </p:spPr>
      </p:pic>
      <p:pic>
        <p:nvPicPr>
          <p:cNvPr descr="iguana_mascot.png" id="1683" name="Google Shape;1683;p155"/>
          <p:cNvPicPr preferRelativeResize="0"/>
          <p:nvPr/>
        </p:nvPicPr>
        <p:blipFill rotWithShape="1">
          <a:blip r:embed="rId5">
            <a:alphaModFix/>
          </a:blip>
          <a:srcRect b="0" l="0" r="0" t="0"/>
          <a:stretch/>
        </p:blipFill>
        <p:spPr>
          <a:xfrm>
            <a:off x="2947072" y="3384575"/>
            <a:ext cx="410635" cy="274675"/>
          </a:xfrm>
          <a:prstGeom prst="rect">
            <a:avLst/>
          </a:prstGeom>
          <a:noFill/>
          <a:ln>
            <a:noFill/>
          </a:ln>
        </p:spPr>
      </p:pic>
      <p:sp>
        <p:nvSpPr>
          <p:cNvPr id="1684" name="Google Shape;1684;p155"/>
          <p:cNvSpPr txBox="1"/>
          <p:nvPr/>
        </p:nvSpPr>
        <p:spPr>
          <a:xfrm>
            <a:off x="1034350" y="3742625"/>
            <a:ext cx="2784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Old Server                            New Server</a:t>
            </a:r>
            <a:endParaRPr sz="1000"/>
          </a:p>
        </p:txBody>
      </p:sp>
      <p:cxnSp>
        <p:nvCxnSpPr>
          <p:cNvPr id="1685" name="Google Shape;1685;p155"/>
          <p:cNvCxnSpPr>
            <a:endCxn id="1682" idx="1"/>
          </p:cNvCxnSpPr>
          <p:nvPr/>
        </p:nvCxnSpPr>
        <p:spPr>
          <a:xfrm>
            <a:off x="1565572" y="2426462"/>
            <a:ext cx="1381500" cy="551700"/>
          </a:xfrm>
          <a:prstGeom prst="bentConnector3">
            <a:avLst>
              <a:gd fmla="val 50000" name="adj1"/>
            </a:avLst>
          </a:prstGeom>
          <a:noFill/>
          <a:ln cap="flat" cmpd="sng" w="9525">
            <a:solidFill>
              <a:srgbClr val="26588D"/>
            </a:solidFill>
            <a:prstDash val="solid"/>
            <a:round/>
            <a:headEnd len="med" w="med" type="none"/>
            <a:tailEnd len="med" w="med" type="none"/>
          </a:ln>
        </p:spPr>
      </p:cxnSp>
      <p:cxnSp>
        <p:nvCxnSpPr>
          <p:cNvPr id="1686" name="Google Shape;1686;p155"/>
          <p:cNvCxnSpPr>
            <a:stCxn id="1679" idx="3"/>
            <a:endCxn id="1682" idx="1"/>
          </p:cNvCxnSpPr>
          <p:nvPr/>
        </p:nvCxnSpPr>
        <p:spPr>
          <a:xfrm flipH="1" rot="10800000">
            <a:off x="1556782" y="2978012"/>
            <a:ext cx="1390200" cy="543900"/>
          </a:xfrm>
          <a:prstGeom prst="bentConnector3">
            <a:avLst>
              <a:gd fmla="val 50003" name="adj1"/>
            </a:avLst>
          </a:prstGeom>
          <a:noFill/>
          <a:ln cap="flat" cmpd="sng" w="9525">
            <a:solidFill>
              <a:srgbClr val="26588D"/>
            </a:solidFill>
            <a:prstDash val="solid"/>
            <a:round/>
            <a:headEnd len="med" w="med" type="none"/>
            <a:tailEnd len="med" w="med" type="none"/>
          </a:ln>
        </p:spPr>
      </p:cxnSp>
      <p:cxnSp>
        <p:nvCxnSpPr>
          <p:cNvPr id="1687" name="Google Shape;1687;p155"/>
          <p:cNvCxnSpPr>
            <a:stCxn id="1678" idx="3"/>
            <a:endCxn id="1682" idx="1"/>
          </p:cNvCxnSpPr>
          <p:nvPr/>
        </p:nvCxnSpPr>
        <p:spPr>
          <a:xfrm>
            <a:off x="1556782" y="2978175"/>
            <a:ext cx="1390200" cy="0"/>
          </a:xfrm>
          <a:prstGeom prst="straightConnector1">
            <a:avLst/>
          </a:prstGeom>
          <a:noFill/>
          <a:ln cap="flat" cmpd="sng" w="9525">
            <a:solidFill>
              <a:srgbClr val="26588D"/>
            </a:solidFill>
            <a:prstDash val="solid"/>
            <a:round/>
            <a:headEnd len="med" w="med" type="none"/>
            <a:tailEnd len="med" w="med" type="triangle"/>
          </a:ln>
        </p:spPr>
      </p:cxnSp>
      <p:sp>
        <p:nvSpPr>
          <p:cNvPr id="1688" name="Google Shape;1688;p155"/>
          <p:cNvSpPr txBox="1"/>
          <p:nvPr/>
        </p:nvSpPr>
        <p:spPr>
          <a:xfrm>
            <a:off x="2489100" y="266925"/>
            <a:ext cx="4165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Migration Strategies</a:t>
            </a:r>
            <a:endParaRPr sz="2200">
              <a:solidFill>
                <a:srgbClr val="44ADE1"/>
              </a:solidFill>
            </a:endParaRPr>
          </a:p>
        </p:txBody>
      </p:sp>
      <p:sp>
        <p:nvSpPr>
          <p:cNvPr id="1689" name="Google Shape;1689;p155"/>
          <p:cNvSpPr txBox="1"/>
          <p:nvPr/>
        </p:nvSpPr>
        <p:spPr>
          <a:xfrm>
            <a:off x="5910850" y="1408875"/>
            <a:ext cx="1923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t>Stages Approach</a:t>
            </a:r>
            <a:endParaRPr b="1" sz="1300"/>
          </a:p>
        </p:txBody>
      </p:sp>
      <p:sp>
        <p:nvSpPr>
          <p:cNvPr id="1690" name="Google Shape;1690;p155"/>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156"/>
          <p:cNvSpPr txBox="1"/>
          <p:nvPr/>
        </p:nvSpPr>
        <p:spPr>
          <a:xfrm>
            <a:off x="755363" y="1492725"/>
            <a:ext cx="14088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Development</a:t>
            </a:r>
            <a:endParaRPr sz="1200"/>
          </a:p>
        </p:txBody>
      </p:sp>
      <p:sp>
        <p:nvSpPr>
          <p:cNvPr id="1696" name="Google Shape;1696;p156"/>
          <p:cNvSpPr txBox="1"/>
          <p:nvPr/>
        </p:nvSpPr>
        <p:spPr>
          <a:xfrm>
            <a:off x="755363" y="2750875"/>
            <a:ext cx="14088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Staging / Test</a:t>
            </a:r>
            <a:endParaRPr sz="1200"/>
          </a:p>
        </p:txBody>
      </p:sp>
      <p:sp>
        <p:nvSpPr>
          <p:cNvPr id="1697" name="Google Shape;1697;p156"/>
          <p:cNvSpPr txBox="1"/>
          <p:nvPr/>
        </p:nvSpPr>
        <p:spPr>
          <a:xfrm>
            <a:off x="755363" y="4009025"/>
            <a:ext cx="14088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Production</a:t>
            </a:r>
            <a:endParaRPr sz="1200"/>
          </a:p>
        </p:txBody>
      </p:sp>
      <p:pic>
        <p:nvPicPr>
          <p:cNvPr descr="iguana_mascot.png" id="1698" name="Google Shape;1698;p156"/>
          <p:cNvPicPr preferRelativeResize="0"/>
          <p:nvPr/>
        </p:nvPicPr>
        <p:blipFill rotWithShape="1">
          <a:blip r:embed="rId3">
            <a:alphaModFix/>
          </a:blip>
          <a:srcRect b="0" l="0" r="0" t="0"/>
          <a:stretch/>
        </p:blipFill>
        <p:spPr>
          <a:xfrm>
            <a:off x="1227216" y="1052726"/>
            <a:ext cx="465084" cy="307800"/>
          </a:xfrm>
          <a:prstGeom prst="rect">
            <a:avLst/>
          </a:prstGeom>
          <a:noFill/>
          <a:ln>
            <a:noFill/>
          </a:ln>
        </p:spPr>
      </p:pic>
      <p:pic>
        <p:nvPicPr>
          <p:cNvPr descr="iguana_mascot.png" id="1699" name="Google Shape;1699;p156"/>
          <p:cNvPicPr preferRelativeResize="0"/>
          <p:nvPr/>
        </p:nvPicPr>
        <p:blipFill rotWithShape="1">
          <a:blip r:embed="rId3">
            <a:alphaModFix/>
          </a:blip>
          <a:srcRect b="0" l="0" r="0" t="0"/>
          <a:stretch/>
        </p:blipFill>
        <p:spPr>
          <a:xfrm>
            <a:off x="609991" y="744926"/>
            <a:ext cx="465084" cy="307800"/>
          </a:xfrm>
          <a:prstGeom prst="rect">
            <a:avLst/>
          </a:prstGeom>
          <a:noFill/>
          <a:ln>
            <a:noFill/>
          </a:ln>
        </p:spPr>
      </p:pic>
      <p:pic>
        <p:nvPicPr>
          <p:cNvPr descr="iguana_mascot.png" id="1700" name="Google Shape;1700;p156"/>
          <p:cNvPicPr preferRelativeResize="0"/>
          <p:nvPr/>
        </p:nvPicPr>
        <p:blipFill rotWithShape="1">
          <a:blip r:embed="rId3">
            <a:alphaModFix/>
          </a:blip>
          <a:srcRect b="0" l="0" r="0" t="0"/>
          <a:stretch/>
        </p:blipFill>
        <p:spPr>
          <a:xfrm>
            <a:off x="1770591" y="703026"/>
            <a:ext cx="465084" cy="307800"/>
          </a:xfrm>
          <a:prstGeom prst="rect">
            <a:avLst/>
          </a:prstGeom>
          <a:noFill/>
          <a:ln>
            <a:noFill/>
          </a:ln>
        </p:spPr>
      </p:pic>
      <p:pic>
        <p:nvPicPr>
          <p:cNvPr descr="iguana_mascot.png" id="1701" name="Google Shape;1701;p156"/>
          <p:cNvPicPr preferRelativeResize="0"/>
          <p:nvPr/>
        </p:nvPicPr>
        <p:blipFill rotWithShape="1">
          <a:blip r:embed="rId3">
            <a:alphaModFix/>
          </a:blip>
          <a:srcRect b="0" l="0" r="0" t="0"/>
          <a:stretch/>
        </p:blipFill>
        <p:spPr>
          <a:xfrm>
            <a:off x="1227216" y="472026"/>
            <a:ext cx="465084" cy="307800"/>
          </a:xfrm>
          <a:prstGeom prst="rect">
            <a:avLst/>
          </a:prstGeom>
          <a:noFill/>
          <a:ln>
            <a:noFill/>
          </a:ln>
        </p:spPr>
      </p:pic>
      <p:pic>
        <p:nvPicPr>
          <p:cNvPr descr="iguana_mascot.png" id="1702" name="Google Shape;1702;p156"/>
          <p:cNvPicPr preferRelativeResize="0"/>
          <p:nvPr/>
        </p:nvPicPr>
        <p:blipFill rotWithShape="1">
          <a:blip r:embed="rId3">
            <a:alphaModFix/>
          </a:blip>
          <a:srcRect b="0" l="0" r="0" t="0"/>
          <a:stretch/>
        </p:blipFill>
        <p:spPr>
          <a:xfrm>
            <a:off x="1160816" y="3633076"/>
            <a:ext cx="465084" cy="307800"/>
          </a:xfrm>
          <a:prstGeom prst="rect">
            <a:avLst/>
          </a:prstGeom>
          <a:noFill/>
          <a:ln>
            <a:noFill/>
          </a:ln>
        </p:spPr>
      </p:pic>
      <p:pic>
        <p:nvPicPr>
          <p:cNvPr descr="iguana_mascot.png" id="1703" name="Google Shape;1703;p156"/>
          <p:cNvPicPr preferRelativeResize="0"/>
          <p:nvPr/>
        </p:nvPicPr>
        <p:blipFill rotWithShape="1">
          <a:blip r:embed="rId3">
            <a:alphaModFix/>
          </a:blip>
          <a:srcRect b="0" l="0" r="0" t="0"/>
          <a:stretch/>
        </p:blipFill>
        <p:spPr>
          <a:xfrm>
            <a:off x="1227216" y="2240526"/>
            <a:ext cx="465084" cy="307800"/>
          </a:xfrm>
          <a:prstGeom prst="rect">
            <a:avLst/>
          </a:prstGeom>
          <a:noFill/>
          <a:ln>
            <a:noFill/>
          </a:ln>
        </p:spPr>
      </p:pic>
      <p:sp>
        <p:nvSpPr>
          <p:cNvPr id="1704" name="Google Shape;1704;p156"/>
          <p:cNvSpPr/>
          <p:nvPr/>
        </p:nvSpPr>
        <p:spPr>
          <a:xfrm>
            <a:off x="2372488" y="582063"/>
            <a:ext cx="964200" cy="1666200"/>
          </a:xfrm>
          <a:prstGeom prst="curvedLeftArrow">
            <a:avLst>
              <a:gd fmla="val 25000" name="adj1"/>
              <a:gd fmla="val 50000" name="adj2"/>
              <a:gd fmla="val 25000" name="adj3"/>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56"/>
          <p:cNvSpPr/>
          <p:nvPr/>
        </p:nvSpPr>
        <p:spPr>
          <a:xfrm>
            <a:off x="2372475" y="2419200"/>
            <a:ext cx="964200" cy="1666200"/>
          </a:xfrm>
          <a:prstGeom prst="curvedLeftArrow">
            <a:avLst>
              <a:gd fmla="val 25000" name="adj1"/>
              <a:gd fmla="val 50000" name="adj2"/>
              <a:gd fmla="val 25000" name="adj3"/>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56"/>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0" name="Shape 1710"/>
        <p:cNvGrpSpPr/>
        <p:nvPr/>
      </p:nvGrpSpPr>
      <p:grpSpPr>
        <a:xfrm>
          <a:off x="0" y="0"/>
          <a:ext cx="0" cy="0"/>
          <a:chOff x="0" y="0"/>
          <a:chExt cx="0" cy="0"/>
        </a:xfrm>
      </p:grpSpPr>
      <p:pic>
        <p:nvPicPr>
          <p:cNvPr id="1711" name="Google Shape;1711;p157"/>
          <p:cNvPicPr preferRelativeResize="0"/>
          <p:nvPr/>
        </p:nvPicPr>
        <p:blipFill rotWithShape="1">
          <a:blip r:embed="rId3">
            <a:alphaModFix/>
          </a:blip>
          <a:srcRect b="12333" l="0" r="0" t="18610"/>
          <a:stretch/>
        </p:blipFill>
        <p:spPr>
          <a:xfrm>
            <a:off x="5278263" y="850626"/>
            <a:ext cx="2785475" cy="2077399"/>
          </a:xfrm>
          <a:prstGeom prst="rect">
            <a:avLst/>
          </a:prstGeom>
          <a:noFill/>
          <a:ln>
            <a:noFill/>
          </a:ln>
        </p:spPr>
      </p:pic>
      <p:pic>
        <p:nvPicPr>
          <p:cNvPr id="1712" name="Google Shape;1712;p157"/>
          <p:cNvPicPr preferRelativeResize="0"/>
          <p:nvPr/>
        </p:nvPicPr>
        <p:blipFill rotWithShape="1">
          <a:blip r:embed="rId4">
            <a:alphaModFix/>
          </a:blip>
          <a:srcRect b="20448" l="0" r="0" t="15428"/>
          <a:stretch/>
        </p:blipFill>
        <p:spPr>
          <a:xfrm>
            <a:off x="6077913" y="2928025"/>
            <a:ext cx="1186173" cy="820450"/>
          </a:xfrm>
          <a:prstGeom prst="rect">
            <a:avLst/>
          </a:prstGeom>
          <a:noFill/>
          <a:ln>
            <a:noFill/>
          </a:ln>
        </p:spPr>
      </p:pic>
      <p:sp>
        <p:nvSpPr>
          <p:cNvPr id="1713" name="Google Shape;1713;p157"/>
          <p:cNvSpPr txBox="1"/>
          <p:nvPr/>
        </p:nvSpPr>
        <p:spPr>
          <a:xfrm>
            <a:off x="5694792" y="3748475"/>
            <a:ext cx="19524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Local Repository</a:t>
            </a:r>
            <a:endParaRPr sz="1200"/>
          </a:p>
        </p:txBody>
      </p:sp>
      <p:sp>
        <p:nvSpPr>
          <p:cNvPr id="1714" name="Google Shape;1714;p157"/>
          <p:cNvSpPr txBox="1"/>
          <p:nvPr/>
        </p:nvSpPr>
        <p:spPr>
          <a:xfrm>
            <a:off x="5323698" y="2369425"/>
            <a:ext cx="26946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Cloud-based Repository</a:t>
            </a:r>
            <a:endParaRPr sz="1200"/>
          </a:p>
        </p:txBody>
      </p:sp>
      <p:sp>
        <p:nvSpPr>
          <p:cNvPr id="1715" name="Google Shape;1715;p157"/>
          <p:cNvSpPr/>
          <p:nvPr/>
        </p:nvSpPr>
        <p:spPr>
          <a:xfrm>
            <a:off x="4935288" y="915075"/>
            <a:ext cx="3589500" cy="3315000"/>
          </a:xfrm>
          <a:prstGeom prst="bracePair">
            <a:avLst/>
          </a:prstGeom>
          <a:noFill/>
          <a:ln cap="flat" cmpd="sng" w="2857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6" name="Google Shape;1716;p157"/>
          <p:cNvCxnSpPr>
            <a:stCxn id="1717" idx="4"/>
            <a:endCxn id="1715" idx="1"/>
          </p:cNvCxnSpPr>
          <p:nvPr/>
        </p:nvCxnSpPr>
        <p:spPr>
          <a:xfrm>
            <a:off x="3336688" y="1354900"/>
            <a:ext cx="1598700" cy="1217700"/>
          </a:xfrm>
          <a:prstGeom prst="straightConnector1">
            <a:avLst/>
          </a:prstGeom>
          <a:noFill/>
          <a:ln cap="flat" cmpd="sng" w="19050">
            <a:solidFill>
              <a:srgbClr val="000000"/>
            </a:solidFill>
            <a:prstDash val="dot"/>
            <a:round/>
            <a:headEnd len="med" w="med" type="none"/>
            <a:tailEnd len="med" w="med" type="none"/>
          </a:ln>
        </p:spPr>
      </p:cxnSp>
      <p:cxnSp>
        <p:nvCxnSpPr>
          <p:cNvPr id="1718" name="Google Shape;1718;p157"/>
          <p:cNvCxnSpPr>
            <a:stCxn id="1719" idx="4"/>
            <a:endCxn id="1715" idx="1"/>
          </p:cNvCxnSpPr>
          <p:nvPr/>
        </p:nvCxnSpPr>
        <p:spPr>
          <a:xfrm flipH="1" rot="10800000">
            <a:off x="3336675" y="2572538"/>
            <a:ext cx="1598700" cy="619500"/>
          </a:xfrm>
          <a:prstGeom prst="straightConnector1">
            <a:avLst/>
          </a:prstGeom>
          <a:noFill/>
          <a:ln cap="flat" cmpd="sng" w="19050">
            <a:solidFill>
              <a:srgbClr val="000000"/>
            </a:solidFill>
            <a:prstDash val="dot"/>
            <a:round/>
            <a:headEnd len="med" w="med" type="none"/>
            <a:tailEnd len="med" w="med" type="none"/>
          </a:ln>
        </p:spPr>
      </p:cxnSp>
      <p:pic>
        <p:nvPicPr>
          <p:cNvPr id="1720" name="Google Shape;1720;p157"/>
          <p:cNvPicPr preferRelativeResize="0"/>
          <p:nvPr/>
        </p:nvPicPr>
        <p:blipFill>
          <a:blip r:embed="rId5">
            <a:alphaModFix/>
          </a:blip>
          <a:stretch>
            <a:fillRect/>
          </a:stretch>
        </p:blipFill>
        <p:spPr>
          <a:xfrm>
            <a:off x="6274588" y="1683575"/>
            <a:ext cx="405000" cy="405000"/>
          </a:xfrm>
          <a:prstGeom prst="rect">
            <a:avLst/>
          </a:prstGeom>
          <a:noFill/>
          <a:ln>
            <a:noFill/>
          </a:ln>
        </p:spPr>
      </p:pic>
      <p:pic>
        <p:nvPicPr>
          <p:cNvPr id="1721" name="Google Shape;1721;p157"/>
          <p:cNvPicPr preferRelativeResize="0"/>
          <p:nvPr/>
        </p:nvPicPr>
        <p:blipFill>
          <a:blip r:embed="rId6">
            <a:alphaModFix/>
          </a:blip>
          <a:stretch>
            <a:fillRect/>
          </a:stretch>
        </p:blipFill>
        <p:spPr>
          <a:xfrm>
            <a:off x="6729513" y="1653521"/>
            <a:ext cx="465100" cy="465100"/>
          </a:xfrm>
          <a:prstGeom prst="rect">
            <a:avLst/>
          </a:prstGeom>
          <a:noFill/>
          <a:ln>
            <a:noFill/>
          </a:ln>
        </p:spPr>
      </p:pic>
      <p:sp>
        <p:nvSpPr>
          <p:cNvPr id="1722" name="Google Shape;1722;p157"/>
          <p:cNvSpPr txBox="1"/>
          <p:nvPr/>
        </p:nvSpPr>
        <p:spPr>
          <a:xfrm>
            <a:off x="3072000" y="100775"/>
            <a:ext cx="3000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300"/>
              <a:t>Repositories</a:t>
            </a:r>
            <a:endParaRPr sz="700"/>
          </a:p>
        </p:txBody>
      </p:sp>
      <p:sp>
        <p:nvSpPr>
          <p:cNvPr id="1723" name="Google Shape;1723;p157"/>
          <p:cNvSpPr txBox="1"/>
          <p:nvPr/>
        </p:nvSpPr>
        <p:spPr>
          <a:xfrm>
            <a:off x="4007150" y="1076550"/>
            <a:ext cx="96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24" name="Google Shape;1724;p157"/>
          <p:cNvSpPr/>
          <p:nvPr/>
        </p:nvSpPr>
        <p:spPr>
          <a:xfrm>
            <a:off x="5323700" y="2392600"/>
            <a:ext cx="2694600" cy="284700"/>
          </a:xfrm>
          <a:prstGeom prst="rect">
            <a:avLst/>
          </a:prstGeom>
          <a:solidFill>
            <a:srgbClr val="D8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57"/>
          <p:cNvSpPr txBox="1"/>
          <p:nvPr/>
        </p:nvSpPr>
        <p:spPr>
          <a:xfrm>
            <a:off x="5858250" y="2315575"/>
            <a:ext cx="1743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Comfortaa"/>
                <a:ea typeface="Comfortaa"/>
                <a:cs typeface="Comfortaa"/>
                <a:sym typeface="Comfortaa"/>
              </a:rPr>
              <a:t>Git Repository</a:t>
            </a:r>
            <a:endParaRPr sz="1500">
              <a:latin typeface="Comfortaa"/>
              <a:ea typeface="Comfortaa"/>
              <a:cs typeface="Comfortaa"/>
              <a:sym typeface="Comfortaa"/>
            </a:endParaRPr>
          </a:p>
        </p:txBody>
      </p:sp>
      <p:sp>
        <p:nvSpPr>
          <p:cNvPr id="1726" name="Google Shape;1726;p157"/>
          <p:cNvSpPr/>
          <p:nvPr/>
        </p:nvSpPr>
        <p:spPr>
          <a:xfrm>
            <a:off x="5382750" y="3748475"/>
            <a:ext cx="2694600" cy="307800"/>
          </a:xfrm>
          <a:prstGeom prst="rect">
            <a:avLst/>
          </a:prstGeom>
          <a:solidFill>
            <a:srgbClr val="D8D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157"/>
          <p:cNvSpPr txBox="1"/>
          <p:nvPr/>
        </p:nvSpPr>
        <p:spPr>
          <a:xfrm>
            <a:off x="5679750" y="3694625"/>
            <a:ext cx="2100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Comfortaa"/>
                <a:ea typeface="Comfortaa"/>
                <a:cs typeface="Comfortaa"/>
                <a:sym typeface="Comfortaa"/>
              </a:rPr>
              <a:t>Local</a:t>
            </a:r>
            <a:r>
              <a:rPr lang="en" sz="1500">
                <a:latin typeface="Comfortaa"/>
                <a:ea typeface="Comfortaa"/>
                <a:cs typeface="Comfortaa"/>
                <a:sym typeface="Comfortaa"/>
              </a:rPr>
              <a:t> Repository</a:t>
            </a:r>
            <a:endParaRPr sz="1500">
              <a:latin typeface="Comfortaa"/>
              <a:ea typeface="Comfortaa"/>
              <a:cs typeface="Comfortaa"/>
              <a:sym typeface="Comfortaa"/>
            </a:endParaRPr>
          </a:p>
        </p:txBody>
      </p:sp>
      <p:sp>
        <p:nvSpPr>
          <p:cNvPr id="1728" name="Google Shape;1728;p157"/>
          <p:cNvSpPr txBox="1"/>
          <p:nvPr/>
        </p:nvSpPr>
        <p:spPr>
          <a:xfrm>
            <a:off x="755363" y="1492725"/>
            <a:ext cx="14088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Development</a:t>
            </a:r>
            <a:endParaRPr sz="1200"/>
          </a:p>
        </p:txBody>
      </p:sp>
      <p:sp>
        <p:nvSpPr>
          <p:cNvPr id="1729" name="Google Shape;1729;p157"/>
          <p:cNvSpPr txBox="1"/>
          <p:nvPr/>
        </p:nvSpPr>
        <p:spPr>
          <a:xfrm>
            <a:off x="755363" y="2750875"/>
            <a:ext cx="14088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Staging / Test</a:t>
            </a:r>
            <a:endParaRPr sz="1200"/>
          </a:p>
        </p:txBody>
      </p:sp>
      <p:sp>
        <p:nvSpPr>
          <p:cNvPr id="1730" name="Google Shape;1730;p157"/>
          <p:cNvSpPr txBox="1"/>
          <p:nvPr/>
        </p:nvSpPr>
        <p:spPr>
          <a:xfrm>
            <a:off x="755363" y="4009025"/>
            <a:ext cx="14088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Production</a:t>
            </a:r>
            <a:endParaRPr sz="1200"/>
          </a:p>
        </p:txBody>
      </p:sp>
      <p:pic>
        <p:nvPicPr>
          <p:cNvPr descr="iguana_mascot.png" id="1731" name="Google Shape;1731;p157"/>
          <p:cNvPicPr preferRelativeResize="0"/>
          <p:nvPr/>
        </p:nvPicPr>
        <p:blipFill rotWithShape="1">
          <a:blip r:embed="rId7">
            <a:alphaModFix/>
          </a:blip>
          <a:srcRect b="0" l="0" r="0" t="0"/>
          <a:stretch/>
        </p:blipFill>
        <p:spPr>
          <a:xfrm>
            <a:off x="1227216" y="1052726"/>
            <a:ext cx="465084" cy="307800"/>
          </a:xfrm>
          <a:prstGeom prst="rect">
            <a:avLst/>
          </a:prstGeom>
          <a:noFill/>
          <a:ln>
            <a:noFill/>
          </a:ln>
        </p:spPr>
      </p:pic>
      <p:pic>
        <p:nvPicPr>
          <p:cNvPr descr="iguana_mascot.png" id="1732" name="Google Shape;1732;p157"/>
          <p:cNvPicPr preferRelativeResize="0"/>
          <p:nvPr/>
        </p:nvPicPr>
        <p:blipFill rotWithShape="1">
          <a:blip r:embed="rId7">
            <a:alphaModFix/>
          </a:blip>
          <a:srcRect b="0" l="0" r="0" t="0"/>
          <a:stretch/>
        </p:blipFill>
        <p:spPr>
          <a:xfrm>
            <a:off x="609991" y="744926"/>
            <a:ext cx="465084" cy="307800"/>
          </a:xfrm>
          <a:prstGeom prst="rect">
            <a:avLst/>
          </a:prstGeom>
          <a:noFill/>
          <a:ln>
            <a:noFill/>
          </a:ln>
        </p:spPr>
      </p:pic>
      <p:pic>
        <p:nvPicPr>
          <p:cNvPr descr="iguana_mascot.png" id="1733" name="Google Shape;1733;p157"/>
          <p:cNvPicPr preferRelativeResize="0"/>
          <p:nvPr/>
        </p:nvPicPr>
        <p:blipFill rotWithShape="1">
          <a:blip r:embed="rId7">
            <a:alphaModFix/>
          </a:blip>
          <a:srcRect b="0" l="0" r="0" t="0"/>
          <a:stretch/>
        </p:blipFill>
        <p:spPr>
          <a:xfrm>
            <a:off x="1770591" y="703026"/>
            <a:ext cx="465084" cy="307800"/>
          </a:xfrm>
          <a:prstGeom prst="rect">
            <a:avLst/>
          </a:prstGeom>
          <a:noFill/>
          <a:ln>
            <a:noFill/>
          </a:ln>
        </p:spPr>
      </p:pic>
      <p:pic>
        <p:nvPicPr>
          <p:cNvPr descr="iguana_mascot.png" id="1734" name="Google Shape;1734;p157"/>
          <p:cNvPicPr preferRelativeResize="0"/>
          <p:nvPr/>
        </p:nvPicPr>
        <p:blipFill rotWithShape="1">
          <a:blip r:embed="rId7">
            <a:alphaModFix/>
          </a:blip>
          <a:srcRect b="0" l="0" r="0" t="0"/>
          <a:stretch/>
        </p:blipFill>
        <p:spPr>
          <a:xfrm>
            <a:off x="1227216" y="472026"/>
            <a:ext cx="465084" cy="307800"/>
          </a:xfrm>
          <a:prstGeom prst="rect">
            <a:avLst/>
          </a:prstGeom>
          <a:noFill/>
          <a:ln>
            <a:noFill/>
          </a:ln>
        </p:spPr>
      </p:pic>
      <p:pic>
        <p:nvPicPr>
          <p:cNvPr descr="iguana_mascot.png" id="1735" name="Google Shape;1735;p157"/>
          <p:cNvPicPr preferRelativeResize="0"/>
          <p:nvPr/>
        </p:nvPicPr>
        <p:blipFill rotWithShape="1">
          <a:blip r:embed="rId7">
            <a:alphaModFix/>
          </a:blip>
          <a:srcRect b="0" l="0" r="0" t="0"/>
          <a:stretch/>
        </p:blipFill>
        <p:spPr>
          <a:xfrm>
            <a:off x="1160816" y="3633076"/>
            <a:ext cx="465084" cy="307800"/>
          </a:xfrm>
          <a:prstGeom prst="rect">
            <a:avLst/>
          </a:prstGeom>
          <a:noFill/>
          <a:ln>
            <a:noFill/>
          </a:ln>
        </p:spPr>
      </p:pic>
      <p:pic>
        <p:nvPicPr>
          <p:cNvPr descr="iguana_mascot.png" id="1736" name="Google Shape;1736;p157"/>
          <p:cNvPicPr preferRelativeResize="0"/>
          <p:nvPr/>
        </p:nvPicPr>
        <p:blipFill rotWithShape="1">
          <a:blip r:embed="rId7">
            <a:alphaModFix/>
          </a:blip>
          <a:srcRect b="0" l="0" r="0" t="0"/>
          <a:stretch/>
        </p:blipFill>
        <p:spPr>
          <a:xfrm>
            <a:off x="1227216" y="2240526"/>
            <a:ext cx="465084" cy="307800"/>
          </a:xfrm>
          <a:prstGeom prst="rect">
            <a:avLst/>
          </a:prstGeom>
          <a:noFill/>
          <a:ln>
            <a:noFill/>
          </a:ln>
        </p:spPr>
      </p:pic>
      <p:sp>
        <p:nvSpPr>
          <p:cNvPr id="1717" name="Google Shape;1717;p157"/>
          <p:cNvSpPr/>
          <p:nvPr/>
        </p:nvSpPr>
        <p:spPr>
          <a:xfrm>
            <a:off x="2372488" y="582063"/>
            <a:ext cx="964200" cy="1666200"/>
          </a:xfrm>
          <a:prstGeom prst="curvedLeftArrow">
            <a:avLst>
              <a:gd fmla="val 25000" name="adj1"/>
              <a:gd fmla="val 50000" name="adj2"/>
              <a:gd fmla="val 25000" name="adj3"/>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57"/>
          <p:cNvSpPr/>
          <p:nvPr/>
        </p:nvSpPr>
        <p:spPr>
          <a:xfrm>
            <a:off x="2372475" y="2419200"/>
            <a:ext cx="964200" cy="1666200"/>
          </a:xfrm>
          <a:prstGeom prst="curvedLeftArrow">
            <a:avLst>
              <a:gd fmla="val 25000" name="adj1"/>
              <a:gd fmla="val 50000" name="adj2"/>
              <a:gd fmla="val 25000" name="adj3"/>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57"/>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p158"/>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743" name="Google Shape;1743;p158"/>
          <p:cNvSpPr txBox="1"/>
          <p:nvPr/>
        </p:nvSpPr>
        <p:spPr>
          <a:xfrm>
            <a:off x="3072000" y="100775"/>
            <a:ext cx="3000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300"/>
              <a:t>Repositories</a:t>
            </a:r>
            <a:endParaRPr sz="700"/>
          </a:p>
        </p:txBody>
      </p:sp>
      <p:pic>
        <p:nvPicPr>
          <p:cNvPr id="1744" name="Google Shape;1744;p158"/>
          <p:cNvPicPr preferRelativeResize="0"/>
          <p:nvPr/>
        </p:nvPicPr>
        <p:blipFill>
          <a:blip r:embed="rId3">
            <a:alphaModFix/>
          </a:blip>
          <a:stretch>
            <a:fillRect/>
          </a:stretch>
        </p:blipFill>
        <p:spPr>
          <a:xfrm>
            <a:off x="338050" y="1524500"/>
            <a:ext cx="3899299" cy="1637700"/>
          </a:xfrm>
          <a:prstGeom prst="rect">
            <a:avLst/>
          </a:prstGeom>
          <a:noFill/>
          <a:ln>
            <a:noFill/>
          </a:ln>
        </p:spPr>
      </p:pic>
      <p:sp>
        <p:nvSpPr>
          <p:cNvPr id="1745" name="Google Shape;1745;p158"/>
          <p:cNvSpPr txBox="1"/>
          <p:nvPr/>
        </p:nvSpPr>
        <p:spPr>
          <a:xfrm>
            <a:off x="4479850" y="1134488"/>
            <a:ext cx="2080800" cy="390000"/>
          </a:xfrm>
          <a:prstGeom prst="rect">
            <a:avLst/>
          </a:prstGeom>
          <a:solidFill>
            <a:srgbClr val="4AB1E4"/>
          </a:solidFill>
          <a:ln>
            <a:noFill/>
          </a:ln>
        </p:spPr>
        <p:txBody>
          <a:bodyPr anchorCtr="0" anchor="b" bIns="60950" lIns="121900" spcFirstLastPara="1" rIns="121900" wrap="square" tIns="60950">
            <a:spAutoFit/>
          </a:bodyPr>
          <a:lstStyle/>
          <a:p>
            <a:pPr indent="0" lvl="0" marL="0" marR="0" rtl="0" algn="ctr">
              <a:spcBef>
                <a:spcPts val="0"/>
              </a:spcBef>
              <a:spcAft>
                <a:spcPts val="0"/>
              </a:spcAft>
              <a:buNone/>
            </a:pPr>
            <a:r>
              <a:rPr lang="en" sz="1733">
                <a:solidFill>
                  <a:srgbClr val="FFFFFF"/>
                </a:solidFill>
                <a:latin typeface="Open Sans"/>
                <a:ea typeface="Open Sans"/>
                <a:cs typeface="Open Sans"/>
                <a:sym typeface="Open Sans"/>
              </a:rPr>
              <a:t>Local Repo</a:t>
            </a:r>
            <a:endParaRPr sz="1000"/>
          </a:p>
        </p:txBody>
      </p:sp>
      <p:sp>
        <p:nvSpPr>
          <p:cNvPr id="1746" name="Google Shape;1746;p158"/>
          <p:cNvSpPr txBox="1"/>
          <p:nvPr/>
        </p:nvSpPr>
        <p:spPr>
          <a:xfrm>
            <a:off x="4479850" y="1622974"/>
            <a:ext cx="2080800" cy="1969200"/>
          </a:xfrm>
          <a:prstGeom prst="rect">
            <a:avLst/>
          </a:prstGeom>
          <a:solidFill>
            <a:srgbClr val="4AB1E4">
              <a:alpha val="20000"/>
            </a:srgbClr>
          </a:solidFill>
          <a:ln>
            <a:noFill/>
          </a:ln>
        </p:spPr>
        <p:txBody>
          <a:bodyPr anchorCtr="0" anchor="t" bIns="60950" lIns="121900" spcFirstLastPara="1" rIns="121900" wrap="square" tIns="60950">
            <a:noAutofit/>
          </a:bodyPr>
          <a:lstStyle/>
          <a:p>
            <a:pPr indent="-321754" lvl="0" marL="457200" marR="0" rtl="0" algn="l">
              <a:spcBef>
                <a:spcPts val="0"/>
              </a:spcBef>
              <a:spcAft>
                <a:spcPts val="0"/>
              </a:spcAft>
              <a:buClr>
                <a:srgbClr val="414042"/>
              </a:buClr>
              <a:buSzPts val="1467"/>
              <a:buFont typeface="Open Sans"/>
              <a:buChar char="●"/>
            </a:pPr>
            <a:r>
              <a:rPr lang="en" sz="1467">
                <a:solidFill>
                  <a:srgbClr val="414042"/>
                </a:solidFill>
                <a:latin typeface="Open Sans"/>
                <a:ea typeface="Open Sans"/>
                <a:cs typeface="Open Sans"/>
                <a:sym typeface="Open Sans"/>
              </a:rPr>
              <a:t>Security controls</a:t>
            </a:r>
            <a:endParaRPr sz="1467">
              <a:solidFill>
                <a:srgbClr val="414042"/>
              </a:solidFill>
              <a:latin typeface="Open Sans"/>
              <a:ea typeface="Open Sans"/>
              <a:cs typeface="Open Sans"/>
              <a:sym typeface="Open Sans"/>
            </a:endParaRPr>
          </a:p>
          <a:p>
            <a:pPr indent="0" lvl="0" marL="0" marR="0" rtl="0" algn="l">
              <a:spcBef>
                <a:spcPts val="0"/>
              </a:spcBef>
              <a:spcAft>
                <a:spcPts val="0"/>
              </a:spcAft>
              <a:buNone/>
            </a:pPr>
            <a:r>
              <a:t/>
            </a:r>
            <a:endParaRPr sz="1467">
              <a:solidFill>
                <a:srgbClr val="414042"/>
              </a:solidFill>
              <a:latin typeface="Open Sans"/>
              <a:ea typeface="Open Sans"/>
              <a:cs typeface="Open Sans"/>
              <a:sym typeface="Open Sans"/>
            </a:endParaRPr>
          </a:p>
          <a:p>
            <a:pPr indent="-321754" lvl="0" marL="457200" marR="0" rtl="0" algn="l">
              <a:spcBef>
                <a:spcPts val="0"/>
              </a:spcBef>
              <a:spcAft>
                <a:spcPts val="0"/>
              </a:spcAft>
              <a:buClr>
                <a:srgbClr val="414042"/>
              </a:buClr>
              <a:buSzPts val="1467"/>
              <a:buFont typeface="Open Sans"/>
              <a:buChar char="●"/>
            </a:pPr>
            <a:r>
              <a:rPr lang="en" sz="1467">
                <a:solidFill>
                  <a:srgbClr val="414042"/>
                </a:solidFill>
                <a:latin typeface="Open Sans"/>
                <a:ea typeface="Open Sans"/>
                <a:cs typeface="Open Sans"/>
                <a:sym typeface="Open Sans"/>
              </a:rPr>
              <a:t>No internet required </a:t>
            </a:r>
            <a:endParaRPr sz="1467">
              <a:solidFill>
                <a:srgbClr val="414042"/>
              </a:solidFill>
              <a:latin typeface="Open Sans"/>
              <a:ea typeface="Open Sans"/>
              <a:cs typeface="Open Sans"/>
              <a:sym typeface="Open Sans"/>
            </a:endParaRPr>
          </a:p>
          <a:p>
            <a:pPr indent="0" lvl="0" marL="0" marR="0" rtl="0" algn="l">
              <a:spcBef>
                <a:spcPts val="0"/>
              </a:spcBef>
              <a:spcAft>
                <a:spcPts val="0"/>
              </a:spcAft>
              <a:buNone/>
            </a:pPr>
            <a:r>
              <a:t/>
            </a:r>
            <a:endParaRPr sz="1467">
              <a:solidFill>
                <a:srgbClr val="414042"/>
              </a:solidFill>
              <a:latin typeface="Open Sans"/>
              <a:ea typeface="Open Sans"/>
              <a:cs typeface="Open Sans"/>
              <a:sym typeface="Open Sans"/>
            </a:endParaRPr>
          </a:p>
          <a:p>
            <a:pPr indent="-321754" lvl="0" marL="457200" marR="0" rtl="0" algn="l">
              <a:spcBef>
                <a:spcPts val="0"/>
              </a:spcBef>
              <a:spcAft>
                <a:spcPts val="0"/>
              </a:spcAft>
              <a:buClr>
                <a:srgbClr val="414042"/>
              </a:buClr>
              <a:buSzPts val="1467"/>
              <a:buFont typeface="Open Sans"/>
              <a:buChar char="●"/>
            </a:pPr>
            <a:r>
              <a:rPr lang="en" sz="1467">
                <a:solidFill>
                  <a:srgbClr val="414042"/>
                </a:solidFill>
                <a:latin typeface="Open Sans"/>
                <a:ea typeface="Open Sans"/>
                <a:cs typeface="Open Sans"/>
                <a:sym typeface="Open Sans"/>
              </a:rPr>
              <a:t>Speed</a:t>
            </a:r>
            <a:endParaRPr sz="1467">
              <a:solidFill>
                <a:srgbClr val="414042"/>
              </a:solidFill>
              <a:latin typeface="Open Sans"/>
              <a:ea typeface="Open Sans"/>
              <a:cs typeface="Open Sans"/>
              <a:sym typeface="Open Sans"/>
            </a:endParaRPr>
          </a:p>
        </p:txBody>
      </p:sp>
      <p:sp>
        <p:nvSpPr>
          <p:cNvPr id="1747" name="Google Shape;1747;p158"/>
          <p:cNvSpPr txBox="1"/>
          <p:nvPr/>
        </p:nvSpPr>
        <p:spPr>
          <a:xfrm>
            <a:off x="6662125" y="1134494"/>
            <a:ext cx="2080800" cy="390000"/>
          </a:xfrm>
          <a:prstGeom prst="rect">
            <a:avLst/>
          </a:prstGeom>
          <a:solidFill>
            <a:srgbClr val="0089CF"/>
          </a:solidFill>
          <a:ln>
            <a:noFill/>
          </a:ln>
        </p:spPr>
        <p:txBody>
          <a:bodyPr anchorCtr="0" anchor="b" bIns="60950" lIns="121900" spcFirstLastPara="1" rIns="121900" wrap="square" tIns="60950">
            <a:spAutoFit/>
          </a:bodyPr>
          <a:lstStyle/>
          <a:p>
            <a:pPr indent="0" lvl="0" marL="0" marR="0" rtl="0" algn="ctr">
              <a:spcBef>
                <a:spcPts val="0"/>
              </a:spcBef>
              <a:spcAft>
                <a:spcPts val="0"/>
              </a:spcAft>
              <a:buNone/>
            </a:pPr>
            <a:r>
              <a:rPr lang="en" sz="1733">
                <a:solidFill>
                  <a:srgbClr val="FFFFFF"/>
                </a:solidFill>
                <a:latin typeface="Open Sans"/>
                <a:ea typeface="Open Sans"/>
                <a:cs typeface="Open Sans"/>
                <a:sym typeface="Open Sans"/>
              </a:rPr>
              <a:t>Git Repo</a:t>
            </a:r>
            <a:endParaRPr sz="1733"/>
          </a:p>
        </p:txBody>
      </p:sp>
      <p:sp>
        <p:nvSpPr>
          <p:cNvPr id="1748" name="Google Shape;1748;p158"/>
          <p:cNvSpPr txBox="1"/>
          <p:nvPr/>
        </p:nvSpPr>
        <p:spPr>
          <a:xfrm>
            <a:off x="6663250" y="1622974"/>
            <a:ext cx="2080800" cy="1969200"/>
          </a:xfrm>
          <a:prstGeom prst="rect">
            <a:avLst/>
          </a:prstGeom>
          <a:solidFill>
            <a:srgbClr val="0089CF">
              <a:alpha val="20000"/>
            </a:srgbClr>
          </a:solidFill>
          <a:ln>
            <a:noFill/>
          </a:ln>
        </p:spPr>
        <p:txBody>
          <a:bodyPr anchorCtr="0" anchor="t" bIns="60950" lIns="121900" spcFirstLastPara="1" rIns="121900" wrap="square" tIns="60950">
            <a:noAutofit/>
          </a:bodyPr>
          <a:lstStyle/>
          <a:p>
            <a:pPr indent="-321754" lvl="0" marL="457200" marR="0" rtl="0" algn="l">
              <a:spcBef>
                <a:spcPts val="0"/>
              </a:spcBef>
              <a:spcAft>
                <a:spcPts val="0"/>
              </a:spcAft>
              <a:buClr>
                <a:srgbClr val="414042"/>
              </a:buClr>
              <a:buSzPts val="1467"/>
              <a:buFont typeface="Open Sans"/>
              <a:buChar char="●"/>
            </a:pPr>
            <a:r>
              <a:rPr lang="en" sz="1467">
                <a:solidFill>
                  <a:srgbClr val="414042"/>
                </a:solidFill>
                <a:latin typeface="Open Sans"/>
                <a:ea typeface="Open Sans"/>
                <a:cs typeface="Open Sans"/>
                <a:sym typeface="Open Sans"/>
              </a:rPr>
              <a:t>Accessibility</a:t>
            </a:r>
            <a:endParaRPr sz="1467">
              <a:solidFill>
                <a:srgbClr val="414042"/>
              </a:solidFill>
              <a:latin typeface="Open Sans"/>
              <a:ea typeface="Open Sans"/>
              <a:cs typeface="Open Sans"/>
              <a:sym typeface="Open Sans"/>
            </a:endParaRPr>
          </a:p>
          <a:p>
            <a:pPr indent="0" lvl="0" marL="0" marR="0" rtl="0" algn="l">
              <a:spcBef>
                <a:spcPts val="0"/>
              </a:spcBef>
              <a:spcAft>
                <a:spcPts val="0"/>
              </a:spcAft>
              <a:buNone/>
            </a:pPr>
            <a:r>
              <a:t/>
            </a:r>
            <a:endParaRPr sz="1467">
              <a:solidFill>
                <a:srgbClr val="414042"/>
              </a:solidFill>
              <a:latin typeface="Open Sans"/>
              <a:ea typeface="Open Sans"/>
              <a:cs typeface="Open Sans"/>
              <a:sym typeface="Open Sans"/>
            </a:endParaRPr>
          </a:p>
          <a:p>
            <a:pPr indent="0" lvl="0" marL="0" marR="0" rtl="0" algn="l">
              <a:spcBef>
                <a:spcPts val="0"/>
              </a:spcBef>
              <a:spcAft>
                <a:spcPts val="0"/>
              </a:spcAft>
              <a:buNone/>
            </a:pPr>
            <a:r>
              <a:t/>
            </a:r>
            <a:endParaRPr sz="1467">
              <a:solidFill>
                <a:srgbClr val="414042"/>
              </a:solidFill>
              <a:latin typeface="Open Sans"/>
              <a:ea typeface="Open Sans"/>
              <a:cs typeface="Open Sans"/>
              <a:sym typeface="Open Sans"/>
            </a:endParaRPr>
          </a:p>
          <a:p>
            <a:pPr indent="-321754" lvl="0" marL="457200" marR="0" rtl="0" algn="l">
              <a:spcBef>
                <a:spcPts val="0"/>
              </a:spcBef>
              <a:spcAft>
                <a:spcPts val="0"/>
              </a:spcAft>
              <a:buClr>
                <a:srgbClr val="414042"/>
              </a:buClr>
              <a:buSzPts val="1467"/>
              <a:buFont typeface="Open Sans"/>
              <a:buChar char="●"/>
            </a:pPr>
            <a:r>
              <a:rPr lang="en" sz="1467">
                <a:solidFill>
                  <a:srgbClr val="414042"/>
                </a:solidFill>
                <a:latin typeface="Open Sans"/>
                <a:ea typeface="Open Sans"/>
                <a:cs typeface="Open Sans"/>
                <a:sym typeface="Open Sans"/>
              </a:rPr>
              <a:t>Efficient for teams</a:t>
            </a:r>
            <a:br>
              <a:rPr lang="en" sz="1467">
                <a:solidFill>
                  <a:srgbClr val="414042"/>
                </a:solidFill>
                <a:latin typeface="Open Sans"/>
                <a:ea typeface="Open Sans"/>
                <a:cs typeface="Open Sans"/>
                <a:sym typeface="Open Sans"/>
              </a:rPr>
            </a:br>
            <a:endParaRPr sz="1467">
              <a:solidFill>
                <a:srgbClr val="414042"/>
              </a:solidFill>
              <a:latin typeface="Open Sans"/>
              <a:ea typeface="Open Sans"/>
              <a:cs typeface="Open Sans"/>
              <a:sym typeface="Open Sans"/>
            </a:endParaRPr>
          </a:p>
          <a:p>
            <a:pPr indent="-321754" lvl="0" marL="457200" marR="0" rtl="0" algn="l">
              <a:spcBef>
                <a:spcPts val="0"/>
              </a:spcBef>
              <a:spcAft>
                <a:spcPts val="0"/>
              </a:spcAft>
              <a:buClr>
                <a:srgbClr val="414042"/>
              </a:buClr>
              <a:buSzPts val="1467"/>
              <a:buFont typeface="Open Sans"/>
              <a:buChar char="●"/>
            </a:pPr>
            <a:r>
              <a:rPr lang="en" sz="1467">
                <a:solidFill>
                  <a:srgbClr val="414042"/>
                </a:solidFill>
                <a:latin typeface="Open Sans"/>
                <a:ea typeface="Open Sans"/>
                <a:cs typeface="Open Sans"/>
                <a:sym typeface="Open Sans"/>
              </a:rPr>
              <a:t>Recovery</a:t>
            </a:r>
            <a:endParaRPr sz="1467">
              <a:solidFill>
                <a:srgbClr val="414042"/>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32"/>
          <p:cNvSpPr txBox="1"/>
          <p:nvPr/>
        </p:nvSpPr>
        <p:spPr>
          <a:xfrm>
            <a:off x="802200" y="1367556"/>
            <a:ext cx="7539600" cy="1262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3800">
                <a:solidFill>
                  <a:srgbClr val="0064A7"/>
                </a:solidFill>
              </a:rPr>
              <a:t>Iguana Configuration and </a:t>
            </a:r>
            <a:r>
              <a:rPr b="1" lang="en" sz="3800">
                <a:solidFill>
                  <a:srgbClr val="0064A7"/>
                </a:solidFill>
              </a:rPr>
              <a:t>Administration</a:t>
            </a:r>
            <a:endParaRPr sz="400"/>
          </a:p>
        </p:txBody>
      </p:sp>
      <p:cxnSp>
        <p:nvCxnSpPr>
          <p:cNvPr id="1245" name="Google Shape;1245;p132"/>
          <p:cNvCxnSpPr/>
          <p:nvPr/>
        </p:nvCxnSpPr>
        <p:spPr>
          <a:xfrm>
            <a:off x="3661791" y="2629642"/>
            <a:ext cx="1820400" cy="0"/>
          </a:xfrm>
          <a:prstGeom prst="straightConnector1">
            <a:avLst/>
          </a:prstGeom>
          <a:noFill/>
          <a:ln cap="flat" cmpd="sng" w="57150">
            <a:solidFill>
              <a:srgbClr val="4AB1E4"/>
            </a:solidFill>
            <a:prstDash val="solid"/>
            <a:round/>
            <a:headEnd len="sm" w="sm" type="none"/>
            <a:tailEnd len="sm" w="sm" type="none"/>
          </a:ln>
          <a:effectLst>
            <a:outerShdw blurRad="50800" sx="1000" rotWithShape="0" algn="ctr" dir="5400000" dist="50800" sy="1000">
              <a:srgbClr val="000000">
                <a:alpha val="42750"/>
              </a:srgbClr>
            </a:outerShdw>
          </a:effectLst>
        </p:spPr>
      </p:cxnSp>
      <p:pic>
        <p:nvPicPr>
          <p:cNvPr id="1246" name="Google Shape;1246;p132"/>
          <p:cNvPicPr preferRelativeResize="0"/>
          <p:nvPr/>
        </p:nvPicPr>
        <p:blipFill rotWithShape="1">
          <a:blip r:embed="rId3">
            <a:alphaModFix/>
          </a:blip>
          <a:srcRect b="0" l="0" r="0" t="0"/>
          <a:stretch/>
        </p:blipFill>
        <p:spPr>
          <a:xfrm>
            <a:off x="3701443" y="3526208"/>
            <a:ext cx="1875330" cy="69841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159"/>
          <p:cNvSpPr txBox="1"/>
          <p:nvPr/>
        </p:nvSpPr>
        <p:spPr>
          <a:xfrm>
            <a:off x="2005650" y="117375"/>
            <a:ext cx="51327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300"/>
              <a:t>Repositories</a:t>
            </a:r>
            <a:endParaRPr b="1" i="1" sz="2600"/>
          </a:p>
          <a:p>
            <a:pPr indent="0" lvl="0" marL="0" rtl="0" algn="ctr">
              <a:spcBef>
                <a:spcPts val="0"/>
              </a:spcBef>
              <a:spcAft>
                <a:spcPts val="0"/>
              </a:spcAft>
              <a:buNone/>
            </a:pPr>
            <a:r>
              <a:t/>
            </a:r>
            <a:endParaRPr b="1" i="1" sz="800"/>
          </a:p>
          <a:p>
            <a:pPr indent="0" lvl="0" marL="0" rtl="0" algn="ctr">
              <a:spcBef>
                <a:spcPts val="0"/>
              </a:spcBef>
              <a:spcAft>
                <a:spcPts val="0"/>
              </a:spcAft>
              <a:buNone/>
            </a:pPr>
            <a:r>
              <a:rPr lang="en" sz="2200">
                <a:solidFill>
                  <a:srgbClr val="44ADE1"/>
                </a:solidFill>
              </a:rPr>
              <a:t>Authentication</a:t>
            </a:r>
            <a:endParaRPr sz="2200">
              <a:solidFill>
                <a:srgbClr val="44ADE1"/>
              </a:solidFill>
            </a:endParaRPr>
          </a:p>
          <a:p>
            <a:pPr indent="0" lvl="0" marL="0" rtl="0" algn="ctr">
              <a:spcBef>
                <a:spcPts val="0"/>
              </a:spcBef>
              <a:spcAft>
                <a:spcPts val="0"/>
              </a:spcAft>
              <a:buNone/>
            </a:pPr>
            <a:r>
              <a:t/>
            </a:r>
            <a:endParaRPr b="1" i="1" sz="2300"/>
          </a:p>
        </p:txBody>
      </p:sp>
      <p:pic>
        <p:nvPicPr>
          <p:cNvPr id="1754" name="Google Shape;1754;p159"/>
          <p:cNvPicPr preferRelativeResize="0"/>
          <p:nvPr/>
        </p:nvPicPr>
        <p:blipFill>
          <a:blip r:embed="rId3">
            <a:alphaModFix/>
          </a:blip>
          <a:stretch>
            <a:fillRect/>
          </a:stretch>
        </p:blipFill>
        <p:spPr>
          <a:xfrm>
            <a:off x="774550" y="1754150"/>
            <a:ext cx="2878000" cy="1718150"/>
          </a:xfrm>
          <a:prstGeom prst="rect">
            <a:avLst/>
          </a:prstGeom>
          <a:noFill/>
          <a:ln>
            <a:noFill/>
          </a:ln>
        </p:spPr>
      </p:pic>
      <p:pic>
        <p:nvPicPr>
          <p:cNvPr id="1755" name="Google Shape;1755;p159"/>
          <p:cNvPicPr preferRelativeResize="0"/>
          <p:nvPr/>
        </p:nvPicPr>
        <p:blipFill>
          <a:blip r:embed="rId4">
            <a:alphaModFix/>
          </a:blip>
          <a:stretch>
            <a:fillRect/>
          </a:stretch>
        </p:blipFill>
        <p:spPr>
          <a:xfrm>
            <a:off x="3852401" y="1575875"/>
            <a:ext cx="4624850" cy="1991757"/>
          </a:xfrm>
          <a:prstGeom prst="rect">
            <a:avLst/>
          </a:prstGeom>
          <a:noFill/>
          <a:ln>
            <a:noFill/>
          </a:ln>
        </p:spPr>
      </p:pic>
      <p:sp>
        <p:nvSpPr>
          <p:cNvPr id="1756" name="Google Shape;1756;p159"/>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160"/>
          <p:cNvSpPr txBox="1"/>
          <p:nvPr/>
        </p:nvSpPr>
        <p:spPr>
          <a:xfrm>
            <a:off x="2005650" y="117375"/>
            <a:ext cx="5132700" cy="100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300"/>
              <a:t>Repositories</a:t>
            </a:r>
            <a:endParaRPr b="1" i="1" sz="2600"/>
          </a:p>
          <a:p>
            <a:pPr indent="0" lvl="0" marL="0" rtl="0" algn="ctr">
              <a:spcBef>
                <a:spcPts val="0"/>
              </a:spcBef>
              <a:spcAft>
                <a:spcPts val="0"/>
              </a:spcAft>
              <a:buNone/>
            </a:pPr>
            <a:r>
              <a:t/>
            </a:r>
            <a:endParaRPr b="1" i="1" sz="800"/>
          </a:p>
          <a:p>
            <a:pPr indent="0" lvl="0" marL="0" rtl="0" algn="ctr">
              <a:spcBef>
                <a:spcPts val="0"/>
              </a:spcBef>
              <a:spcAft>
                <a:spcPts val="0"/>
              </a:spcAft>
              <a:buNone/>
            </a:pPr>
            <a:r>
              <a:rPr lang="en" sz="2200">
                <a:solidFill>
                  <a:srgbClr val="44ADE1"/>
                </a:solidFill>
              </a:rPr>
              <a:t>Authentication</a:t>
            </a:r>
            <a:endParaRPr b="1" i="1" sz="2300"/>
          </a:p>
        </p:txBody>
      </p:sp>
      <p:pic>
        <p:nvPicPr>
          <p:cNvPr id="1762" name="Google Shape;1762;p160"/>
          <p:cNvPicPr preferRelativeResize="0"/>
          <p:nvPr/>
        </p:nvPicPr>
        <p:blipFill>
          <a:blip r:embed="rId3">
            <a:alphaModFix/>
          </a:blip>
          <a:stretch>
            <a:fillRect/>
          </a:stretch>
        </p:blipFill>
        <p:spPr>
          <a:xfrm>
            <a:off x="3208400" y="1416375"/>
            <a:ext cx="5365550" cy="2310750"/>
          </a:xfrm>
          <a:prstGeom prst="rect">
            <a:avLst/>
          </a:prstGeom>
          <a:noFill/>
          <a:ln>
            <a:noFill/>
          </a:ln>
        </p:spPr>
      </p:pic>
      <p:sp>
        <p:nvSpPr>
          <p:cNvPr id="1763" name="Google Shape;1763;p160"/>
          <p:cNvSpPr/>
          <p:nvPr/>
        </p:nvSpPr>
        <p:spPr>
          <a:xfrm>
            <a:off x="6418500" y="2337750"/>
            <a:ext cx="381600" cy="2988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60"/>
          <p:cNvSpPr/>
          <p:nvPr/>
        </p:nvSpPr>
        <p:spPr>
          <a:xfrm>
            <a:off x="5071425" y="3069675"/>
            <a:ext cx="1639500" cy="298800"/>
          </a:xfrm>
          <a:prstGeom prst="ellipse">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60"/>
          <p:cNvSpPr txBox="1"/>
          <p:nvPr/>
        </p:nvSpPr>
        <p:spPr>
          <a:xfrm>
            <a:off x="899625" y="2131021"/>
            <a:ext cx="3117300" cy="13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500">
                <a:highlight>
                  <a:srgbClr val="FFFFFF"/>
                </a:highlight>
                <a:latin typeface="Roboto"/>
                <a:ea typeface="Roboto"/>
                <a:cs typeface="Roboto"/>
                <a:sym typeface="Roboto"/>
              </a:rPr>
              <a:t>No memorization</a:t>
            </a:r>
            <a:endParaRPr sz="1500"/>
          </a:p>
          <a:p>
            <a:pPr indent="0" lvl="0" marL="0" marR="0" rtl="0" algn="l">
              <a:lnSpc>
                <a:spcPct val="100000"/>
              </a:lnSpc>
              <a:spcBef>
                <a:spcPts val="0"/>
              </a:spcBef>
              <a:spcAft>
                <a:spcPts val="0"/>
              </a:spcAft>
              <a:buNone/>
            </a:pPr>
            <a:r>
              <a:t/>
            </a:r>
            <a:endParaRPr sz="1500"/>
          </a:p>
          <a:p>
            <a:pPr indent="0" lvl="0" marL="0" rtl="0" algn="l">
              <a:spcBef>
                <a:spcPts val="0"/>
              </a:spcBef>
              <a:spcAft>
                <a:spcPts val="0"/>
              </a:spcAft>
              <a:buNone/>
            </a:pPr>
            <a:r>
              <a:rPr lang="en" sz="1500"/>
              <a:t>Secure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Quick access</a:t>
            </a:r>
            <a:endParaRPr sz="1500"/>
          </a:p>
          <a:p>
            <a:pPr indent="0" lvl="0" marL="0" marR="0" rtl="0" algn="l">
              <a:lnSpc>
                <a:spcPct val="100000"/>
              </a:lnSpc>
              <a:spcBef>
                <a:spcPts val="0"/>
              </a:spcBef>
              <a:spcAft>
                <a:spcPts val="0"/>
              </a:spcAft>
              <a:buNone/>
            </a:pPr>
            <a:r>
              <a:t/>
            </a:r>
            <a:endParaRPr sz="600"/>
          </a:p>
        </p:txBody>
      </p:sp>
      <p:grpSp>
        <p:nvGrpSpPr>
          <p:cNvPr id="1766" name="Google Shape;1766;p160"/>
          <p:cNvGrpSpPr/>
          <p:nvPr/>
        </p:nvGrpSpPr>
        <p:grpSpPr>
          <a:xfrm>
            <a:off x="665485" y="2192191"/>
            <a:ext cx="234144" cy="228827"/>
            <a:chOff x="1565158" y="2274838"/>
            <a:chExt cx="487800" cy="487800"/>
          </a:xfrm>
        </p:grpSpPr>
        <p:sp>
          <p:nvSpPr>
            <p:cNvPr id="1767" name="Google Shape;1767;p160"/>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768" name="Google Shape;1768;p160"/>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769" name="Google Shape;1769;p160"/>
          <p:cNvGrpSpPr/>
          <p:nvPr/>
        </p:nvGrpSpPr>
        <p:grpSpPr>
          <a:xfrm>
            <a:off x="665480" y="2611365"/>
            <a:ext cx="234144" cy="228827"/>
            <a:chOff x="1565158" y="3019117"/>
            <a:chExt cx="487800" cy="487800"/>
          </a:xfrm>
        </p:grpSpPr>
        <p:sp>
          <p:nvSpPr>
            <p:cNvPr id="1770" name="Google Shape;1770;p160"/>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771" name="Google Shape;1771;p160"/>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772" name="Google Shape;1772;p160"/>
          <p:cNvGrpSpPr/>
          <p:nvPr/>
        </p:nvGrpSpPr>
        <p:grpSpPr>
          <a:xfrm>
            <a:off x="665480" y="3046198"/>
            <a:ext cx="234144" cy="228827"/>
            <a:chOff x="1565158" y="3880354"/>
            <a:chExt cx="487800" cy="487800"/>
          </a:xfrm>
        </p:grpSpPr>
        <p:sp>
          <p:nvSpPr>
            <p:cNvPr id="1773" name="Google Shape;1773;p160"/>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774" name="Google Shape;1774;p160"/>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775" name="Google Shape;1775;p160"/>
          <p:cNvSpPr txBox="1"/>
          <p:nvPr/>
        </p:nvSpPr>
        <p:spPr>
          <a:xfrm>
            <a:off x="222400" y="1344575"/>
            <a:ext cx="2747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900"/>
              <a:t>Did you know?</a:t>
            </a:r>
            <a:endParaRPr sz="300"/>
          </a:p>
        </p:txBody>
      </p:sp>
      <p:sp>
        <p:nvSpPr>
          <p:cNvPr id="1776" name="Google Shape;1776;p160"/>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pic>
        <p:nvPicPr>
          <p:cNvPr id="1781" name="Google Shape;1781;p161"/>
          <p:cNvPicPr preferRelativeResize="0"/>
          <p:nvPr/>
        </p:nvPicPr>
        <p:blipFill rotWithShape="1">
          <a:blip r:embed="rId3">
            <a:alphaModFix/>
          </a:blip>
          <a:srcRect b="0" l="0" r="0" t="0"/>
          <a:stretch/>
        </p:blipFill>
        <p:spPr>
          <a:xfrm>
            <a:off x="271275" y="1132150"/>
            <a:ext cx="4249000" cy="3960925"/>
          </a:xfrm>
          <a:prstGeom prst="rect">
            <a:avLst/>
          </a:prstGeom>
          <a:noFill/>
          <a:ln>
            <a:noFill/>
          </a:ln>
        </p:spPr>
      </p:pic>
      <p:sp>
        <p:nvSpPr>
          <p:cNvPr id="1782" name="Google Shape;1782;p161"/>
          <p:cNvSpPr/>
          <p:nvPr/>
        </p:nvSpPr>
        <p:spPr>
          <a:xfrm>
            <a:off x="1003625" y="189537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3" name="Google Shape;1783;p161"/>
          <p:cNvPicPr preferRelativeResize="0"/>
          <p:nvPr/>
        </p:nvPicPr>
        <p:blipFill rotWithShape="1">
          <a:blip r:embed="rId4">
            <a:alphaModFix/>
          </a:blip>
          <a:srcRect b="0" l="0" r="0" t="7740"/>
          <a:stretch/>
        </p:blipFill>
        <p:spPr>
          <a:xfrm>
            <a:off x="1003625" y="1895375"/>
            <a:ext cx="2784299" cy="2046301"/>
          </a:xfrm>
          <a:prstGeom prst="rect">
            <a:avLst/>
          </a:prstGeom>
          <a:noFill/>
          <a:ln>
            <a:noFill/>
          </a:ln>
        </p:spPr>
      </p:pic>
      <p:sp>
        <p:nvSpPr>
          <p:cNvPr id="1784" name="Google Shape;1784;p161"/>
          <p:cNvSpPr txBox="1"/>
          <p:nvPr/>
        </p:nvSpPr>
        <p:spPr>
          <a:xfrm>
            <a:off x="1458150" y="226925"/>
            <a:ext cx="622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Licensing Process</a:t>
            </a:r>
            <a:endParaRPr b="1" i="1" sz="3000"/>
          </a:p>
        </p:txBody>
      </p:sp>
      <p:sp>
        <p:nvSpPr>
          <p:cNvPr id="1785" name="Google Shape;1785;p161"/>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pic>
        <p:nvPicPr>
          <p:cNvPr id="1790" name="Google Shape;1790;p162"/>
          <p:cNvPicPr preferRelativeResize="0"/>
          <p:nvPr/>
        </p:nvPicPr>
        <p:blipFill rotWithShape="1">
          <a:blip r:embed="rId3">
            <a:alphaModFix/>
          </a:blip>
          <a:srcRect b="0" l="0" r="0" t="0"/>
          <a:stretch/>
        </p:blipFill>
        <p:spPr>
          <a:xfrm>
            <a:off x="271275" y="1132150"/>
            <a:ext cx="4249000" cy="3960925"/>
          </a:xfrm>
          <a:prstGeom prst="rect">
            <a:avLst/>
          </a:prstGeom>
          <a:noFill/>
          <a:ln>
            <a:noFill/>
          </a:ln>
        </p:spPr>
      </p:pic>
      <p:sp>
        <p:nvSpPr>
          <p:cNvPr id="1791" name="Google Shape;1791;p162"/>
          <p:cNvSpPr/>
          <p:nvPr/>
        </p:nvSpPr>
        <p:spPr>
          <a:xfrm>
            <a:off x="1003625" y="189537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2" name="Google Shape;1792;p162"/>
          <p:cNvPicPr preferRelativeResize="0"/>
          <p:nvPr/>
        </p:nvPicPr>
        <p:blipFill rotWithShape="1">
          <a:blip r:embed="rId4">
            <a:alphaModFix/>
          </a:blip>
          <a:srcRect b="0" l="0" r="0" t="7740"/>
          <a:stretch/>
        </p:blipFill>
        <p:spPr>
          <a:xfrm>
            <a:off x="1003625" y="1895375"/>
            <a:ext cx="2784299" cy="2046301"/>
          </a:xfrm>
          <a:prstGeom prst="rect">
            <a:avLst/>
          </a:prstGeom>
          <a:noFill/>
          <a:ln>
            <a:noFill/>
          </a:ln>
        </p:spPr>
      </p:pic>
      <p:sp>
        <p:nvSpPr>
          <p:cNvPr id="1793" name="Google Shape;1793;p162"/>
          <p:cNvSpPr txBox="1"/>
          <p:nvPr/>
        </p:nvSpPr>
        <p:spPr>
          <a:xfrm>
            <a:off x="1458150" y="226925"/>
            <a:ext cx="622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Licensing Process</a:t>
            </a:r>
            <a:endParaRPr b="1" i="1" sz="3000"/>
          </a:p>
        </p:txBody>
      </p:sp>
      <p:sp>
        <p:nvSpPr>
          <p:cNvPr id="1794" name="Google Shape;1794;p162"/>
          <p:cNvSpPr txBox="1"/>
          <p:nvPr/>
        </p:nvSpPr>
        <p:spPr>
          <a:xfrm>
            <a:off x="2219250" y="1068150"/>
            <a:ext cx="470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highlight>
                  <a:srgbClr val="FFFFFF"/>
                </a:highlight>
                <a:latin typeface="Roboto"/>
                <a:ea typeface="Roboto"/>
                <a:cs typeface="Roboto"/>
                <a:sym typeface="Roboto"/>
              </a:rPr>
              <a:t>Contact </a:t>
            </a:r>
            <a:r>
              <a:rPr lang="en" sz="1200" u="sng">
                <a:solidFill>
                  <a:srgbClr val="00669B"/>
                </a:solidFill>
                <a:highlight>
                  <a:srgbClr val="FFFFFF"/>
                </a:highlight>
                <a:latin typeface="Roboto"/>
                <a:ea typeface="Roboto"/>
                <a:cs typeface="Roboto"/>
                <a:sym typeface="Roboto"/>
                <a:hlinkClick r:id="rId5">
                  <a:extLst>
                    <a:ext uri="{A12FA001-AC4F-418D-AE19-62706E023703}">
                      <ahyp:hlinkClr val="tx"/>
                    </a:ext>
                  </a:extLst>
                </a:hlinkClick>
              </a:rPr>
              <a:t>license@interfaceware.com</a:t>
            </a:r>
            <a:r>
              <a:rPr b="0" i="0" lang="en" sz="1600" u="none" cap="none" strike="noStrike">
                <a:solidFill>
                  <a:srgbClr val="00669B"/>
                </a:solidFill>
                <a:latin typeface="Arial"/>
                <a:ea typeface="Arial"/>
                <a:cs typeface="Arial"/>
                <a:sym typeface="Arial"/>
              </a:rPr>
              <a:t> </a:t>
            </a:r>
            <a:r>
              <a:rPr lang="en" sz="1200">
                <a:latin typeface="Roboto"/>
                <a:ea typeface="Roboto"/>
                <a:cs typeface="Roboto"/>
                <a:sym typeface="Roboto"/>
              </a:rPr>
              <a:t>or Account Manager</a:t>
            </a:r>
            <a:endParaRPr sz="200">
              <a:latin typeface="Roboto"/>
              <a:ea typeface="Roboto"/>
              <a:cs typeface="Roboto"/>
              <a:sym typeface="Roboto"/>
            </a:endParaRPr>
          </a:p>
        </p:txBody>
      </p:sp>
      <p:sp>
        <p:nvSpPr>
          <p:cNvPr id="1795" name="Google Shape;1795;p162"/>
          <p:cNvSpPr/>
          <p:nvPr/>
        </p:nvSpPr>
        <p:spPr>
          <a:xfrm>
            <a:off x="1985110" y="1122792"/>
            <a:ext cx="234144" cy="229412"/>
          </a:xfrm>
          <a:prstGeom prst="ellipse">
            <a:avLst/>
          </a:prstGeom>
          <a:solidFill>
            <a:srgbClr val="0037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796" name="Google Shape;1796;p162"/>
          <p:cNvSpPr txBox="1"/>
          <p:nvPr/>
        </p:nvSpPr>
        <p:spPr>
          <a:xfrm>
            <a:off x="5282700" y="2084600"/>
            <a:ext cx="2581800" cy="144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t>Obtain any licensing details </a:t>
            </a:r>
            <a:endParaRPr sz="1200"/>
          </a:p>
          <a:p>
            <a:pPr indent="0" lvl="0" marL="0" marR="0" rtl="0" algn="l">
              <a:lnSpc>
                <a:spcPct val="100000"/>
              </a:lnSpc>
              <a:spcBef>
                <a:spcPts val="0"/>
              </a:spcBef>
              <a:spcAft>
                <a:spcPts val="0"/>
              </a:spcAft>
              <a:buNone/>
            </a:pPr>
            <a:r>
              <a:t/>
            </a:r>
            <a:endParaRPr sz="1200"/>
          </a:p>
          <a:p>
            <a:pPr indent="0" lvl="0" marL="0" rtl="0" algn="l">
              <a:spcBef>
                <a:spcPts val="0"/>
              </a:spcBef>
              <a:spcAft>
                <a:spcPts val="0"/>
              </a:spcAft>
              <a:buNone/>
            </a:pPr>
            <a:r>
              <a:rPr lang="en" sz="1200"/>
              <a:t>Activate/ Transfer licenses</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Retire licenses</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None/>
            </a:pPr>
            <a:r>
              <a:rPr lang="en" sz="1200"/>
              <a:t>Any other licensing issues</a:t>
            </a:r>
            <a:r>
              <a:rPr b="0" i="0" lang="en" sz="1600" u="none" cap="none" strike="noStrike">
                <a:solidFill>
                  <a:srgbClr val="000000"/>
                </a:solidFill>
                <a:latin typeface="Arial"/>
                <a:ea typeface="Arial"/>
                <a:cs typeface="Arial"/>
                <a:sym typeface="Arial"/>
              </a:rPr>
              <a:t> </a:t>
            </a:r>
            <a:endParaRPr sz="600"/>
          </a:p>
        </p:txBody>
      </p:sp>
      <p:grpSp>
        <p:nvGrpSpPr>
          <p:cNvPr id="1797" name="Google Shape;1797;p162"/>
          <p:cNvGrpSpPr/>
          <p:nvPr/>
        </p:nvGrpSpPr>
        <p:grpSpPr>
          <a:xfrm>
            <a:off x="5048560" y="2084592"/>
            <a:ext cx="234144" cy="229412"/>
            <a:chOff x="1565158" y="2274838"/>
            <a:chExt cx="487800" cy="487800"/>
          </a:xfrm>
        </p:grpSpPr>
        <p:sp>
          <p:nvSpPr>
            <p:cNvPr id="1798" name="Google Shape;1798;p162"/>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799" name="Google Shape;1799;p162"/>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1800" name="Google Shape;1800;p162"/>
          <p:cNvGrpSpPr/>
          <p:nvPr/>
        </p:nvGrpSpPr>
        <p:grpSpPr>
          <a:xfrm>
            <a:off x="5048555" y="2463940"/>
            <a:ext cx="234144" cy="229412"/>
            <a:chOff x="1565158" y="3019117"/>
            <a:chExt cx="487800" cy="487800"/>
          </a:xfrm>
        </p:grpSpPr>
        <p:sp>
          <p:nvSpPr>
            <p:cNvPr id="1801" name="Google Shape;1801;p162"/>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02" name="Google Shape;1802;p162"/>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803" name="Google Shape;1803;p162"/>
          <p:cNvGrpSpPr/>
          <p:nvPr/>
        </p:nvGrpSpPr>
        <p:grpSpPr>
          <a:xfrm>
            <a:off x="5048555" y="2843299"/>
            <a:ext cx="234144" cy="229412"/>
            <a:chOff x="1565158" y="3880354"/>
            <a:chExt cx="487800" cy="487800"/>
          </a:xfrm>
        </p:grpSpPr>
        <p:sp>
          <p:nvSpPr>
            <p:cNvPr id="1804" name="Google Shape;1804;p162"/>
            <p:cNvSpPr/>
            <p:nvPr/>
          </p:nvSpPr>
          <p:spPr>
            <a:xfrm>
              <a:off x="1565158" y="3880354"/>
              <a:ext cx="487800" cy="487800"/>
            </a:xfrm>
            <a:prstGeom prst="ellipse">
              <a:avLst/>
            </a:prstGeom>
            <a:solidFill>
              <a:srgbClr val="0064A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05" name="Google Shape;1805;p162"/>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grpSp>
        <p:nvGrpSpPr>
          <p:cNvPr id="1806" name="Google Shape;1806;p162"/>
          <p:cNvGrpSpPr/>
          <p:nvPr/>
        </p:nvGrpSpPr>
        <p:grpSpPr>
          <a:xfrm>
            <a:off x="5048555" y="3222649"/>
            <a:ext cx="234144" cy="229412"/>
            <a:chOff x="1565158" y="3880354"/>
            <a:chExt cx="487800" cy="487800"/>
          </a:xfrm>
        </p:grpSpPr>
        <p:sp>
          <p:nvSpPr>
            <p:cNvPr id="1807" name="Google Shape;1807;p162"/>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08" name="Google Shape;1808;p162"/>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809" name="Google Shape;1809;p162"/>
          <p:cNvSpPr txBox="1"/>
          <p:nvPr/>
        </p:nvSpPr>
        <p:spPr>
          <a:xfrm flipH="1">
            <a:off x="1943775" y="1037400"/>
            <a:ext cx="23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1</a:t>
            </a:r>
            <a:endParaRPr>
              <a:solidFill>
                <a:schemeClr val="lt1"/>
              </a:solidFill>
            </a:endParaRPr>
          </a:p>
        </p:txBody>
      </p:sp>
      <p:sp>
        <p:nvSpPr>
          <p:cNvPr id="1810" name="Google Shape;1810;p162"/>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pic>
        <p:nvPicPr>
          <p:cNvPr id="1815" name="Google Shape;1815;p163"/>
          <p:cNvPicPr preferRelativeResize="0"/>
          <p:nvPr/>
        </p:nvPicPr>
        <p:blipFill rotWithShape="1">
          <a:blip r:embed="rId3">
            <a:alphaModFix/>
          </a:blip>
          <a:srcRect b="0" l="0" r="0" t="0"/>
          <a:stretch/>
        </p:blipFill>
        <p:spPr>
          <a:xfrm>
            <a:off x="271275" y="1132150"/>
            <a:ext cx="4249000" cy="3960925"/>
          </a:xfrm>
          <a:prstGeom prst="rect">
            <a:avLst/>
          </a:prstGeom>
          <a:noFill/>
          <a:ln>
            <a:noFill/>
          </a:ln>
        </p:spPr>
      </p:pic>
      <p:sp>
        <p:nvSpPr>
          <p:cNvPr id="1816" name="Google Shape;1816;p163"/>
          <p:cNvSpPr/>
          <p:nvPr/>
        </p:nvSpPr>
        <p:spPr>
          <a:xfrm>
            <a:off x="1003625" y="189537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17" name="Google Shape;1817;p163"/>
          <p:cNvPicPr preferRelativeResize="0"/>
          <p:nvPr/>
        </p:nvPicPr>
        <p:blipFill rotWithShape="1">
          <a:blip r:embed="rId4">
            <a:alphaModFix/>
          </a:blip>
          <a:srcRect b="0" l="0" r="0" t="7740"/>
          <a:stretch/>
        </p:blipFill>
        <p:spPr>
          <a:xfrm>
            <a:off x="1003625" y="1895375"/>
            <a:ext cx="2784299" cy="2046301"/>
          </a:xfrm>
          <a:prstGeom prst="rect">
            <a:avLst/>
          </a:prstGeom>
          <a:noFill/>
          <a:ln>
            <a:noFill/>
          </a:ln>
        </p:spPr>
      </p:pic>
      <p:sp>
        <p:nvSpPr>
          <p:cNvPr id="1818" name="Google Shape;1818;p163"/>
          <p:cNvSpPr txBox="1"/>
          <p:nvPr/>
        </p:nvSpPr>
        <p:spPr>
          <a:xfrm>
            <a:off x="1458150" y="226925"/>
            <a:ext cx="622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Licensing Process</a:t>
            </a:r>
            <a:endParaRPr b="1" i="1" sz="3000"/>
          </a:p>
        </p:txBody>
      </p:sp>
      <p:sp>
        <p:nvSpPr>
          <p:cNvPr id="1819" name="Google Shape;1819;p163"/>
          <p:cNvSpPr txBox="1"/>
          <p:nvPr/>
        </p:nvSpPr>
        <p:spPr>
          <a:xfrm>
            <a:off x="2219250" y="1068150"/>
            <a:ext cx="470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highlight>
                  <a:srgbClr val="FFFFFF"/>
                </a:highlight>
                <a:latin typeface="Roboto"/>
                <a:ea typeface="Roboto"/>
                <a:cs typeface="Roboto"/>
                <a:sym typeface="Roboto"/>
              </a:rPr>
              <a:t>Via Members portal </a:t>
            </a:r>
            <a:r>
              <a:rPr lang="en" sz="1200">
                <a:highlight>
                  <a:srgbClr val="FFFFFF"/>
                </a:highlight>
                <a:latin typeface="Roboto"/>
                <a:ea typeface="Roboto"/>
                <a:cs typeface="Roboto"/>
                <a:sym typeface="Roboto"/>
              </a:rPr>
              <a:t> </a:t>
            </a:r>
            <a:r>
              <a:rPr lang="en" sz="1200" u="sng">
                <a:solidFill>
                  <a:srgbClr val="00669B"/>
                </a:solidFill>
                <a:highlight>
                  <a:srgbClr val="FFFFFF"/>
                </a:highlight>
                <a:latin typeface="Roboto"/>
                <a:ea typeface="Roboto"/>
                <a:cs typeface="Roboto"/>
                <a:sym typeface="Roboto"/>
                <a:hlinkClick r:id="rId5">
                  <a:extLst>
                    <a:ext uri="{A12FA001-AC4F-418D-AE19-62706E023703}">
                      <ahyp:hlinkClr val="tx"/>
                    </a:ext>
                  </a:extLst>
                </a:hlinkClick>
              </a:rPr>
              <a:t>https://my.interfaceware.com/#</a:t>
            </a:r>
            <a:r>
              <a:rPr b="0" i="0" lang="en" sz="1600" u="none" cap="none" strike="noStrike">
                <a:solidFill>
                  <a:srgbClr val="00669B"/>
                </a:solidFill>
                <a:latin typeface="Arial"/>
                <a:ea typeface="Arial"/>
                <a:cs typeface="Arial"/>
                <a:sym typeface="Arial"/>
              </a:rPr>
              <a:t> </a:t>
            </a:r>
            <a:endParaRPr sz="600">
              <a:solidFill>
                <a:srgbClr val="00669B"/>
              </a:solidFill>
            </a:endParaRPr>
          </a:p>
        </p:txBody>
      </p:sp>
      <p:sp>
        <p:nvSpPr>
          <p:cNvPr id="1820" name="Google Shape;1820;p163"/>
          <p:cNvSpPr/>
          <p:nvPr/>
        </p:nvSpPr>
        <p:spPr>
          <a:xfrm>
            <a:off x="1985110" y="1122792"/>
            <a:ext cx="234144" cy="229412"/>
          </a:xfrm>
          <a:prstGeom prst="ellipse">
            <a:avLst/>
          </a:prstGeom>
          <a:solidFill>
            <a:srgbClr val="0037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cxnSp>
        <p:nvCxnSpPr>
          <p:cNvPr id="1821" name="Google Shape;1821;p163"/>
          <p:cNvCxnSpPr/>
          <p:nvPr/>
        </p:nvCxnSpPr>
        <p:spPr>
          <a:xfrm>
            <a:off x="3689650" y="3244113"/>
            <a:ext cx="1311000" cy="8400"/>
          </a:xfrm>
          <a:prstGeom prst="straightConnector1">
            <a:avLst/>
          </a:prstGeom>
          <a:noFill/>
          <a:ln cap="flat" cmpd="sng" w="19050">
            <a:solidFill>
              <a:srgbClr val="10753B"/>
            </a:solidFill>
            <a:prstDash val="solid"/>
            <a:round/>
            <a:headEnd len="med" w="med" type="none"/>
            <a:tailEnd len="med" w="med" type="triangle"/>
          </a:ln>
        </p:spPr>
      </p:cxnSp>
      <p:cxnSp>
        <p:nvCxnSpPr>
          <p:cNvPr id="1822" name="Google Shape;1822;p163"/>
          <p:cNvCxnSpPr/>
          <p:nvPr/>
        </p:nvCxnSpPr>
        <p:spPr>
          <a:xfrm>
            <a:off x="3681250" y="3664413"/>
            <a:ext cx="1294200" cy="16800"/>
          </a:xfrm>
          <a:prstGeom prst="straightConnector1">
            <a:avLst/>
          </a:prstGeom>
          <a:noFill/>
          <a:ln cap="flat" cmpd="sng" w="19050">
            <a:solidFill>
              <a:srgbClr val="10753B"/>
            </a:solidFill>
            <a:prstDash val="solid"/>
            <a:round/>
            <a:headEnd len="med" w="med" type="none"/>
            <a:tailEnd len="med" w="med" type="triangle"/>
          </a:ln>
        </p:spPr>
      </p:cxnSp>
      <p:pic>
        <p:nvPicPr>
          <p:cNvPr id="1823" name="Google Shape;1823;p163"/>
          <p:cNvPicPr preferRelativeResize="0"/>
          <p:nvPr/>
        </p:nvPicPr>
        <p:blipFill>
          <a:blip r:embed="rId6">
            <a:alphaModFix/>
          </a:blip>
          <a:stretch>
            <a:fillRect/>
          </a:stretch>
        </p:blipFill>
        <p:spPr>
          <a:xfrm>
            <a:off x="5000650" y="1515975"/>
            <a:ext cx="3838551" cy="3092416"/>
          </a:xfrm>
          <a:prstGeom prst="rect">
            <a:avLst/>
          </a:prstGeom>
          <a:noFill/>
          <a:ln>
            <a:noFill/>
          </a:ln>
        </p:spPr>
      </p:pic>
      <p:sp>
        <p:nvSpPr>
          <p:cNvPr id="1824" name="Google Shape;1824;p163"/>
          <p:cNvSpPr txBox="1"/>
          <p:nvPr/>
        </p:nvSpPr>
        <p:spPr>
          <a:xfrm flipH="1">
            <a:off x="1967325" y="1037400"/>
            <a:ext cx="26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2</a:t>
            </a:r>
            <a:endParaRPr>
              <a:solidFill>
                <a:schemeClr val="lt1"/>
              </a:solidFill>
            </a:endParaRPr>
          </a:p>
        </p:txBody>
      </p:sp>
      <p:sp>
        <p:nvSpPr>
          <p:cNvPr id="1825" name="Google Shape;1825;p163"/>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pic>
        <p:nvPicPr>
          <p:cNvPr id="1830" name="Google Shape;1830;p164"/>
          <p:cNvPicPr preferRelativeResize="0"/>
          <p:nvPr/>
        </p:nvPicPr>
        <p:blipFill rotWithShape="1">
          <a:blip r:embed="rId3">
            <a:alphaModFix/>
          </a:blip>
          <a:srcRect b="0" l="0" r="0" t="0"/>
          <a:stretch/>
        </p:blipFill>
        <p:spPr>
          <a:xfrm>
            <a:off x="271275" y="1132150"/>
            <a:ext cx="4249000" cy="3960925"/>
          </a:xfrm>
          <a:prstGeom prst="rect">
            <a:avLst/>
          </a:prstGeom>
          <a:noFill/>
          <a:ln>
            <a:noFill/>
          </a:ln>
        </p:spPr>
      </p:pic>
      <p:sp>
        <p:nvSpPr>
          <p:cNvPr id="1831" name="Google Shape;1831;p164"/>
          <p:cNvSpPr/>
          <p:nvPr/>
        </p:nvSpPr>
        <p:spPr>
          <a:xfrm>
            <a:off x="1003625" y="189537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2" name="Google Shape;1832;p164"/>
          <p:cNvPicPr preferRelativeResize="0"/>
          <p:nvPr/>
        </p:nvPicPr>
        <p:blipFill rotWithShape="1">
          <a:blip r:embed="rId4">
            <a:alphaModFix/>
          </a:blip>
          <a:srcRect b="0" l="0" r="0" t="7740"/>
          <a:stretch/>
        </p:blipFill>
        <p:spPr>
          <a:xfrm>
            <a:off x="1003625" y="1895375"/>
            <a:ext cx="2784299" cy="2046301"/>
          </a:xfrm>
          <a:prstGeom prst="rect">
            <a:avLst/>
          </a:prstGeom>
          <a:noFill/>
          <a:ln>
            <a:noFill/>
          </a:ln>
        </p:spPr>
      </p:pic>
      <p:sp>
        <p:nvSpPr>
          <p:cNvPr id="1833" name="Google Shape;1833;p164"/>
          <p:cNvSpPr txBox="1"/>
          <p:nvPr/>
        </p:nvSpPr>
        <p:spPr>
          <a:xfrm>
            <a:off x="1458150" y="226925"/>
            <a:ext cx="622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Licensing Process</a:t>
            </a:r>
            <a:endParaRPr b="1" i="1" sz="3000"/>
          </a:p>
        </p:txBody>
      </p:sp>
      <p:sp>
        <p:nvSpPr>
          <p:cNvPr id="1834" name="Google Shape;1834;p164"/>
          <p:cNvSpPr txBox="1"/>
          <p:nvPr/>
        </p:nvSpPr>
        <p:spPr>
          <a:xfrm>
            <a:off x="2219250" y="1068150"/>
            <a:ext cx="4705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highlight>
                  <a:srgbClr val="FFFFFF"/>
                </a:highlight>
                <a:latin typeface="Roboto"/>
                <a:ea typeface="Roboto"/>
                <a:cs typeface="Roboto"/>
                <a:sym typeface="Roboto"/>
              </a:rPr>
              <a:t>Via Members portal  </a:t>
            </a:r>
            <a:r>
              <a:rPr lang="en" sz="1200" u="sng">
                <a:solidFill>
                  <a:srgbClr val="00669B"/>
                </a:solidFill>
                <a:highlight>
                  <a:srgbClr val="FFFFFF"/>
                </a:highlight>
                <a:latin typeface="Roboto"/>
                <a:ea typeface="Roboto"/>
                <a:cs typeface="Roboto"/>
                <a:sym typeface="Roboto"/>
                <a:hlinkClick r:id="rId5">
                  <a:extLst>
                    <a:ext uri="{A12FA001-AC4F-418D-AE19-62706E023703}">
                      <ahyp:hlinkClr val="tx"/>
                    </a:ext>
                  </a:extLst>
                </a:hlinkClick>
              </a:rPr>
              <a:t>https://my.interfaceware.com/#</a:t>
            </a:r>
            <a:r>
              <a:rPr b="0" i="0" lang="en" sz="1600" u="none" cap="none" strike="noStrike">
                <a:solidFill>
                  <a:srgbClr val="00669B"/>
                </a:solidFill>
                <a:latin typeface="Arial"/>
                <a:ea typeface="Arial"/>
                <a:cs typeface="Arial"/>
                <a:sym typeface="Arial"/>
              </a:rPr>
              <a:t> </a:t>
            </a:r>
            <a:endParaRPr sz="600">
              <a:solidFill>
                <a:srgbClr val="00669B"/>
              </a:solidFill>
            </a:endParaRPr>
          </a:p>
        </p:txBody>
      </p:sp>
      <p:sp>
        <p:nvSpPr>
          <p:cNvPr id="1835" name="Google Shape;1835;p164"/>
          <p:cNvSpPr/>
          <p:nvPr/>
        </p:nvSpPr>
        <p:spPr>
          <a:xfrm>
            <a:off x="1985110" y="1122792"/>
            <a:ext cx="234144" cy="229412"/>
          </a:xfrm>
          <a:prstGeom prst="ellipse">
            <a:avLst/>
          </a:prstGeom>
          <a:solidFill>
            <a:srgbClr val="0037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pic>
        <p:nvPicPr>
          <p:cNvPr id="1836" name="Google Shape;1836;p164"/>
          <p:cNvPicPr preferRelativeResize="0"/>
          <p:nvPr/>
        </p:nvPicPr>
        <p:blipFill>
          <a:blip r:embed="rId6">
            <a:alphaModFix/>
          </a:blip>
          <a:stretch>
            <a:fillRect/>
          </a:stretch>
        </p:blipFill>
        <p:spPr>
          <a:xfrm>
            <a:off x="4454175" y="1601575"/>
            <a:ext cx="4318924" cy="2771772"/>
          </a:xfrm>
          <a:prstGeom prst="rect">
            <a:avLst/>
          </a:prstGeom>
          <a:noFill/>
          <a:ln>
            <a:noFill/>
          </a:ln>
        </p:spPr>
      </p:pic>
      <p:sp>
        <p:nvSpPr>
          <p:cNvPr id="1837" name="Google Shape;1837;p164"/>
          <p:cNvSpPr txBox="1"/>
          <p:nvPr/>
        </p:nvSpPr>
        <p:spPr>
          <a:xfrm flipH="1">
            <a:off x="1967325" y="1037400"/>
            <a:ext cx="26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2</a:t>
            </a:r>
            <a:endParaRPr>
              <a:solidFill>
                <a:schemeClr val="lt1"/>
              </a:solidFill>
            </a:endParaRPr>
          </a:p>
        </p:txBody>
      </p:sp>
      <p:sp>
        <p:nvSpPr>
          <p:cNvPr id="1838" name="Google Shape;1838;p164"/>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2" name="Shape 1842"/>
        <p:cNvGrpSpPr/>
        <p:nvPr/>
      </p:nvGrpSpPr>
      <p:grpSpPr>
        <a:xfrm>
          <a:off x="0" y="0"/>
          <a:ext cx="0" cy="0"/>
          <a:chOff x="0" y="0"/>
          <a:chExt cx="0" cy="0"/>
        </a:xfrm>
      </p:grpSpPr>
      <p:pic>
        <p:nvPicPr>
          <p:cNvPr id="1843" name="Google Shape;1843;p165"/>
          <p:cNvPicPr preferRelativeResize="0"/>
          <p:nvPr/>
        </p:nvPicPr>
        <p:blipFill rotWithShape="1">
          <a:blip r:embed="rId3">
            <a:alphaModFix/>
          </a:blip>
          <a:srcRect b="0" l="0" r="0" t="0"/>
          <a:stretch/>
        </p:blipFill>
        <p:spPr>
          <a:xfrm>
            <a:off x="271275" y="1132150"/>
            <a:ext cx="4249000" cy="3960925"/>
          </a:xfrm>
          <a:prstGeom prst="rect">
            <a:avLst/>
          </a:prstGeom>
          <a:noFill/>
          <a:ln>
            <a:noFill/>
          </a:ln>
        </p:spPr>
      </p:pic>
      <p:sp>
        <p:nvSpPr>
          <p:cNvPr id="1844" name="Google Shape;1844;p165"/>
          <p:cNvSpPr/>
          <p:nvPr/>
        </p:nvSpPr>
        <p:spPr>
          <a:xfrm>
            <a:off x="1003625" y="1895375"/>
            <a:ext cx="2784300" cy="2046300"/>
          </a:xfrm>
          <a:prstGeom prst="rect">
            <a:avLst/>
          </a:prstGeom>
          <a:solidFill>
            <a:srgbClr val="C1C7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5" name="Google Shape;1845;p165"/>
          <p:cNvPicPr preferRelativeResize="0"/>
          <p:nvPr/>
        </p:nvPicPr>
        <p:blipFill rotWithShape="1">
          <a:blip r:embed="rId4">
            <a:alphaModFix/>
          </a:blip>
          <a:srcRect b="0" l="0" r="0" t="7740"/>
          <a:stretch/>
        </p:blipFill>
        <p:spPr>
          <a:xfrm>
            <a:off x="1003625" y="1895375"/>
            <a:ext cx="2784299" cy="2046301"/>
          </a:xfrm>
          <a:prstGeom prst="rect">
            <a:avLst/>
          </a:prstGeom>
          <a:noFill/>
          <a:ln>
            <a:noFill/>
          </a:ln>
        </p:spPr>
      </p:pic>
      <p:pic>
        <p:nvPicPr>
          <p:cNvPr id="1846" name="Google Shape;1846;p165"/>
          <p:cNvPicPr preferRelativeResize="0"/>
          <p:nvPr/>
        </p:nvPicPr>
        <p:blipFill>
          <a:blip r:embed="rId5">
            <a:alphaModFix/>
          </a:blip>
          <a:stretch>
            <a:fillRect/>
          </a:stretch>
        </p:blipFill>
        <p:spPr>
          <a:xfrm>
            <a:off x="4520275" y="2125288"/>
            <a:ext cx="4318926" cy="2094025"/>
          </a:xfrm>
          <a:prstGeom prst="rect">
            <a:avLst/>
          </a:prstGeom>
          <a:noFill/>
          <a:ln>
            <a:noFill/>
          </a:ln>
        </p:spPr>
      </p:pic>
      <p:cxnSp>
        <p:nvCxnSpPr>
          <p:cNvPr id="1847" name="Google Shape;1847;p165"/>
          <p:cNvCxnSpPr>
            <a:endCxn id="1848" idx="1"/>
          </p:cNvCxnSpPr>
          <p:nvPr/>
        </p:nvCxnSpPr>
        <p:spPr>
          <a:xfrm>
            <a:off x="2907925" y="2521375"/>
            <a:ext cx="2109600" cy="777000"/>
          </a:xfrm>
          <a:prstGeom prst="straightConnector1">
            <a:avLst/>
          </a:prstGeom>
          <a:noFill/>
          <a:ln cap="flat" cmpd="sng" w="19050">
            <a:solidFill>
              <a:srgbClr val="10753B"/>
            </a:solidFill>
            <a:prstDash val="solid"/>
            <a:round/>
            <a:headEnd len="med" w="med" type="none"/>
            <a:tailEnd len="med" w="med" type="triangle"/>
          </a:ln>
        </p:spPr>
      </p:cxnSp>
      <p:sp>
        <p:nvSpPr>
          <p:cNvPr id="1848" name="Google Shape;1848;p165"/>
          <p:cNvSpPr txBox="1"/>
          <p:nvPr/>
        </p:nvSpPr>
        <p:spPr>
          <a:xfrm>
            <a:off x="5017525" y="2882725"/>
            <a:ext cx="351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ASDS87692D2BA35486E77BF8868E2EF372CF0EDE546C5507AA34B67862B99F4459ECCBC87E4B5CE2FE28308FD9F2A7BAF392B04CBC1FBB30B5A0EBBD9FB4FA57B2EB976EC8E4767A0B3F3DEEF23828A1879306D59489DA77EAF507903C5FE0DC65D0A39B58372AA96FEADKJNAJSNKAND7809C5826A5B1AEBABFF99C7BA26551AECB4D6AF01683F3AB3825C47C91138AB764C1DD05EF16EEA0ECCABEBDC741D024030D7C5E23548AF8FA670F755017387DE51103C60346E94491D5F8E2C0BA4267732E82B62DD8738FD38FC67C2837DE7EB0765CAD6630CAFA</a:t>
            </a:r>
            <a:endParaRPr sz="600"/>
          </a:p>
        </p:txBody>
      </p:sp>
      <p:sp>
        <p:nvSpPr>
          <p:cNvPr id="1849" name="Google Shape;1849;p165"/>
          <p:cNvSpPr txBox="1"/>
          <p:nvPr/>
        </p:nvSpPr>
        <p:spPr>
          <a:xfrm>
            <a:off x="1458150" y="226925"/>
            <a:ext cx="6227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Licensing Process</a:t>
            </a:r>
            <a:endParaRPr b="1" i="1" sz="3000"/>
          </a:p>
        </p:txBody>
      </p:sp>
      <p:sp>
        <p:nvSpPr>
          <p:cNvPr id="1850" name="Google Shape;1850;p165"/>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grpSp>
        <p:nvGrpSpPr>
          <p:cNvPr id="1855" name="Google Shape;1855;p166"/>
          <p:cNvGrpSpPr/>
          <p:nvPr/>
        </p:nvGrpSpPr>
        <p:grpSpPr>
          <a:xfrm>
            <a:off x="2373405" y="1091373"/>
            <a:ext cx="234144" cy="228827"/>
            <a:chOff x="1565158" y="3880354"/>
            <a:chExt cx="487800" cy="487800"/>
          </a:xfrm>
        </p:grpSpPr>
        <p:sp>
          <p:nvSpPr>
            <p:cNvPr id="1856" name="Google Shape;1856;p166"/>
            <p:cNvSpPr/>
            <p:nvPr/>
          </p:nvSpPr>
          <p:spPr>
            <a:xfrm>
              <a:off x="1565158" y="3880354"/>
              <a:ext cx="487800" cy="4878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57" name="Google Shape;1857;p166"/>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chemeClr val="accent6"/>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858" name="Google Shape;1858;p166"/>
          <p:cNvSpPr txBox="1"/>
          <p:nvPr/>
        </p:nvSpPr>
        <p:spPr>
          <a:xfrm>
            <a:off x="2548100" y="1056350"/>
            <a:ext cx="4222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Troubleshooting tools - http://localhost:6543/debug</a:t>
            </a:r>
            <a:endParaRPr sz="100"/>
          </a:p>
          <a:p>
            <a:pPr indent="0" lvl="0" marL="0" marR="0" rtl="0" algn="ctr">
              <a:lnSpc>
                <a:spcPct val="100000"/>
              </a:lnSpc>
              <a:spcBef>
                <a:spcPts val="0"/>
              </a:spcBef>
              <a:spcAft>
                <a:spcPts val="0"/>
              </a:spcAft>
              <a:buNone/>
            </a:pPr>
            <a:r>
              <a:t/>
            </a:r>
            <a:endParaRPr sz="600"/>
          </a:p>
        </p:txBody>
      </p:sp>
      <p:pic>
        <p:nvPicPr>
          <p:cNvPr id="1859" name="Google Shape;1859;p166"/>
          <p:cNvPicPr preferRelativeResize="0"/>
          <p:nvPr/>
        </p:nvPicPr>
        <p:blipFill rotWithShape="1">
          <a:blip r:embed="rId3">
            <a:alphaModFix/>
          </a:blip>
          <a:srcRect b="4543" l="0" r="0" t="0"/>
          <a:stretch/>
        </p:blipFill>
        <p:spPr>
          <a:xfrm>
            <a:off x="4503825" y="1875250"/>
            <a:ext cx="3358725" cy="2041125"/>
          </a:xfrm>
          <a:prstGeom prst="rect">
            <a:avLst/>
          </a:prstGeom>
          <a:noFill/>
          <a:ln>
            <a:noFill/>
          </a:ln>
        </p:spPr>
      </p:pic>
      <p:pic>
        <p:nvPicPr>
          <p:cNvPr id="1860" name="Google Shape;1860;p166"/>
          <p:cNvPicPr preferRelativeResize="0"/>
          <p:nvPr/>
        </p:nvPicPr>
        <p:blipFill rotWithShape="1">
          <a:blip r:embed="rId4">
            <a:alphaModFix/>
          </a:blip>
          <a:srcRect b="1880" l="0" r="0" t="1687"/>
          <a:stretch/>
        </p:blipFill>
        <p:spPr>
          <a:xfrm>
            <a:off x="1443450" y="1555200"/>
            <a:ext cx="2349919" cy="2933436"/>
          </a:xfrm>
          <a:prstGeom prst="rect">
            <a:avLst/>
          </a:prstGeom>
          <a:noFill/>
          <a:ln>
            <a:noFill/>
          </a:ln>
        </p:spPr>
      </p:pic>
      <p:sp>
        <p:nvSpPr>
          <p:cNvPr id="1861" name="Google Shape;1861;p166"/>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1862" name="Google Shape;1862;p166"/>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grpSp>
        <p:nvGrpSpPr>
          <p:cNvPr id="1867" name="Google Shape;1867;p167"/>
          <p:cNvGrpSpPr/>
          <p:nvPr/>
        </p:nvGrpSpPr>
        <p:grpSpPr>
          <a:xfrm>
            <a:off x="2772880" y="1056986"/>
            <a:ext cx="234144" cy="228827"/>
            <a:chOff x="1565158" y="3880354"/>
            <a:chExt cx="487800" cy="487800"/>
          </a:xfrm>
        </p:grpSpPr>
        <p:sp>
          <p:nvSpPr>
            <p:cNvPr id="1868" name="Google Shape;1868;p167"/>
            <p:cNvSpPr/>
            <p:nvPr/>
          </p:nvSpPr>
          <p:spPr>
            <a:xfrm>
              <a:off x="1565158" y="3880354"/>
              <a:ext cx="487800" cy="4878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69" name="Google Shape;1869;p167"/>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chemeClr val="accent6"/>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870" name="Google Shape;1870;p167"/>
          <p:cNvSpPr txBox="1"/>
          <p:nvPr/>
        </p:nvSpPr>
        <p:spPr>
          <a:xfrm>
            <a:off x="2959825" y="1017913"/>
            <a:ext cx="3411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Troubleshooting</a:t>
            </a:r>
            <a:r>
              <a:rPr lang="en"/>
              <a:t> tools - Server Columns</a:t>
            </a:r>
            <a:endParaRPr sz="100"/>
          </a:p>
          <a:p>
            <a:pPr indent="0" lvl="0" marL="0" marR="0" rtl="0" algn="ctr">
              <a:lnSpc>
                <a:spcPct val="100000"/>
              </a:lnSpc>
              <a:spcBef>
                <a:spcPts val="0"/>
              </a:spcBef>
              <a:spcAft>
                <a:spcPts val="0"/>
              </a:spcAft>
              <a:buNone/>
            </a:pPr>
            <a:r>
              <a:t/>
            </a:r>
            <a:endParaRPr sz="600"/>
          </a:p>
        </p:txBody>
      </p:sp>
      <p:pic>
        <p:nvPicPr>
          <p:cNvPr id="1871" name="Google Shape;1871;p167"/>
          <p:cNvPicPr preferRelativeResize="0"/>
          <p:nvPr/>
        </p:nvPicPr>
        <p:blipFill rotWithShape="1">
          <a:blip r:embed="rId3">
            <a:alphaModFix/>
          </a:blip>
          <a:srcRect b="17245" l="0" r="0" t="0"/>
          <a:stretch/>
        </p:blipFill>
        <p:spPr>
          <a:xfrm>
            <a:off x="3042950" y="1478325"/>
            <a:ext cx="1378200" cy="3135024"/>
          </a:xfrm>
          <a:prstGeom prst="rect">
            <a:avLst/>
          </a:prstGeom>
          <a:noFill/>
          <a:ln>
            <a:noFill/>
          </a:ln>
        </p:spPr>
      </p:pic>
      <p:sp>
        <p:nvSpPr>
          <p:cNvPr id="1872" name="Google Shape;1872;p167"/>
          <p:cNvSpPr/>
          <p:nvPr/>
        </p:nvSpPr>
        <p:spPr>
          <a:xfrm>
            <a:off x="2929000" y="3114525"/>
            <a:ext cx="356400" cy="850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3" name="Google Shape;1873;p167"/>
          <p:cNvPicPr preferRelativeResize="0"/>
          <p:nvPr/>
        </p:nvPicPr>
        <p:blipFill>
          <a:blip r:embed="rId4">
            <a:alphaModFix/>
          </a:blip>
          <a:stretch>
            <a:fillRect/>
          </a:stretch>
        </p:blipFill>
        <p:spPr>
          <a:xfrm>
            <a:off x="4745800" y="1437850"/>
            <a:ext cx="1469201" cy="3175499"/>
          </a:xfrm>
          <a:prstGeom prst="rect">
            <a:avLst/>
          </a:prstGeom>
          <a:noFill/>
          <a:ln>
            <a:noFill/>
          </a:ln>
        </p:spPr>
      </p:pic>
      <p:sp>
        <p:nvSpPr>
          <p:cNvPr id="1874" name="Google Shape;1874;p167"/>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1875" name="Google Shape;1875;p167"/>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9" name="Shape 1879"/>
        <p:cNvGrpSpPr/>
        <p:nvPr/>
      </p:nvGrpSpPr>
      <p:grpSpPr>
        <a:xfrm>
          <a:off x="0" y="0"/>
          <a:ext cx="0" cy="0"/>
          <a:chOff x="0" y="0"/>
          <a:chExt cx="0" cy="0"/>
        </a:xfrm>
      </p:grpSpPr>
      <p:grpSp>
        <p:nvGrpSpPr>
          <p:cNvPr id="1880" name="Google Shape;1880;p168"/>
          <p:cNvGrpSpPr/>
          <p:nvPr/>
        </p:nvGrpSpPr>
        <p:grpSpPr>
          <a:xfrm>
            <a:off x="2781580" y="1048273"/>
            <a:ext cx="234144" cy="228827"/>
            <a:chOff x="1565158" y="3880354"/>
            <a:chExt cx="487800" cy="487800"/>
          </a:xfrm>
        </p:grpSpPr>
        <p:sp>
          <p:nvSpPr>
            <p:cNvPr id="1881" name="Google Shape;1881;p168"/>
            <p:cNvSpPr/>
            <p:nvPr/>
          </p:nvSpPr>
          <p:spPr>
            <a:xfrm>
              <a:off x="1565158" y="3880354"/>
              <a:ext cx="487800" cy="4878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82" name="Google Shape;1882;p168"/>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chemeClr val="accent6"/>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883" name="Google Shape;1883;p168"/>
          <p:cNvSpPr txBox="1"/>
          <p:nvPr/>
        </p:nvSpPr>
        <p:spPr>
          <a:xfrm>
            <a:off x="2968525" y="1009200"/>
            <a:ext cx="3393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Troubleshooting</a:t>
            </a:r>
            <a:r>
              <a:rPr lang="en"/>
              <a:t> tools - Server Columns</a:t>
            </a:r>
            <a:endParaRPr sz="100"/>
          </a:p>
          <a:p>
            <a:pPr indent="0" lvl="0" marL="0" marR="0" rtl="0" algn="ctr">
              <a:lnSpc>
                <a:spcPct val="100000"/>
              </a:lnSpc>
              <a:spcBef>
                <a:spcPts val="0"/>
              </a:spcBef>
              <a:spcAft>
                <a:spcPts val="0"/>
              </a:spcAft>
              <a:buNone/>
            </a:pPr>
            <a:r>
              <a:t/>
            </a:r>
            <a:endParaRPr sz="600"/>
          </a:p>
        </p:txBody>
      </p:sp>
      <p:pic>
        <p:nvPicPr>
          <p:cNvPr id="1884" name="Google Shape;1884;p168"/>
          <p:cNvPicPr preferRelativeResize="0"/>
          <p:nvPr/>
        </p:nvPicPr>
        <p:blipFill>
          <a:blip r:embed="rId3">
            <a:alphaModFix/>
          </a:blip>
          <a:stretch>
            <a:fillRect/>
          </a:stretch>
        </p:blipFill>
        <p:spPr>
          <a:xfrm>
            <a:off x="490125" y="2210424"/>
            <a:ext cx="8163748" cy="1008509"/>
          </a:xfrm>
          <a:prstGeom prst="rect">
            <a:avLst/>
          </a:prstGeom>
          <a:noFill/>
          <a:ln>
            <a:noFill/>
          </a:ln>
        </p:spPr>
      </p:pic>
      <p:cxnSp>
        <p:nvCxnSpPr>
          <p:cNvPr id="1885" name="Google Shape;1885;p168"/>
          <p:cNvCxnSpPr/>
          <p:nvPr/>
        </p:nvCxnSpPr>
        <p:spPr>
          <a:xfrm>
            <a:off x="3807000" y="2081700"/>
            <a:ext cx="0" cy="583200"/>
          </a:xfrm>
          <a:prstGeom prst="straightConnector1">
            <a:avLst/>
          </a:prstGeom>
          <a:noFill/>
          <a:ln cap="flat" cmpd="sng" w="9525">
            <a:solidFill>
              <a:schemeClr val="dk2"/>
            </a:solidFill>
            <a:prstDash val="solid"/>
            <a:round/>
            <a:headEnd len="med" w="med" type="none"/>
            <a:tailEnd len="med" w="med" type="triangle"/>
          </a:ln>
        </p:spPr>
      </p:cxnSp>
      <p:cxnSp>
        <p:nvCxnSpPr>
          <p:cNvPr id="1886" name="Google Shape;1886;p168"/>
          <p:cNvCxnSpPr/>
          <p:nvPr/>
        </p:nvCxnSpPr>
        <p:spPr>
          <a:xfrm>
            <a:off x="4332000" y="2081700"/>
            <a:ext cx="0" cy="583200"/>
          </a:xfrm>
          <a:prstGeom prst="straightConnector1">
            <a:avLst/>
          </a:prstGeom>
          <a:noFill/>
          <a:ln cap="flat" cmpd="sng" w="9525">
            <a:solidFill>
              <a:schemeClr val="dk2"/>
            </a:solidFill>
            <a:prstDash val="solid"/>
            <a:round/>
            <a:headEnd len="med" w="med" type="none"/>
            <a:tailEnd len="med" w="med" type="triangle"/>
          </a:ln>
        </p:spPr>
      </p:cxnSp>
      <p:cxnSp>
        <p:nvCxnSpPr>
          <p:cNvPr id="1887" name="Google Shape;1887;p168"/>
          <p:cNvCxnSpPr/>
          <p:nvPr/>
        </p:nvCxnSpPr>
        <p:spPr>
          <a:xfrm>
            <a:off x="5440200" y="2081700"/>
            <a:ext cx="0" cy="583200"/>
          </a:xfrm>
          <a:prstGeom prst="straightConnector1">
            <a:avLst/>
          </a:prstGeom>
          <a:noFill/>
          <a:ln cap="flat" cmpd="sng" w="9525">
            <a:solidFill>
              <a:schemeClr val="dk2"/>
            </a:solidFill>
            <a:prstDash val="solid"/>
            <a:round/>
            <a:headEnd len="med" w="med" type="none"/>
            <a:tailEnd len="med" w="med" type="triangle"/>
          </a:ln>
        </p:spPr>
      </p:cxnSp>
      <p:cxnSp>
        <p:nvCxnSpPr>
          <p:cNvPr id="1888" name="Google Shape;1888;p168"/>
          <p:cNvCxnSpPr/>
          <p:nvPr/>
        </p:nvCxnSpPr>
        <p:spPr>
          <a:xfrm>
            <a:off x="6240600" y="2081700"/>
            <a:ext cx="0" cy="583200"/>
          </a:xfrm>
          <a:prstGeom prst="straightConnector1">
            <a:avLst/>
          </a:prstGeom>
          <a:noFill/>
          <a:ln cap="flat" cmpd="sng" w="9525">
            <a:solidFill>
              <a:schemeClr val="dk2"/>
            </a:solidFill>
            <a:prstDash val="solid"/>
            <a:round/>
            <a:headEnd len="med" w="med" type="none"/>
            <a:tailEnd len="med" w="med" type="triangle"/>
          </a:ln>
        </p:spPr>
      </p:cxnSp>
      <p:cxnSp>
        <p:nvCxnSpPr>
          <p:cNvPr id="1889" name="Google Shape;1889;p168"/>
          <p:cNvCxnSpPr/>
          <p:nvPr/>
        </p:nvCxnSpPr>
        <p:spPr>
          <a:xfrm rot="10800000">
            <a:off x="7527000" y="3218925"/>
            <a:ext cx="6000" cy="555600"/>
          </a:xfrm>
          <a:prstGeom prst="straightConnector1">
            <a:avLst/>
          </a:prstGeom>
          <a:noFill/>
          <a:ln cap="flat" cmpd="sng" w="9525">
            <a:solidFill>
              <a:schemeClr val="dk2"/>
            </a:solidFill>
            <a:prstDash val="solid"/>
            <a:round/>
            <a:headEnd len="med" w="med" type="none"/>
            <a:tailEnd len="med" w="med" type="triangle"/>
          </a:ln>
        </p:spPr>
      </p:cxnSp>
      <p:sp>
        <p:nvSpPr>
          <p:cNvPr id="1890" name="Google Shape;1890;p168"/>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1891" name="Google Shape;1891;p168"/>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33"/>
          <p:cNvSpPr txBox="1"/>
          <p:nvPr/>
        </p:nvSpPr>
        <p:spPr>
          <a:xfrm>
            <a:off x="882655" y="1851163"/>
            <a:ext cx="5750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t>https://dl.interfaceware.com/</a:t>
            </a:r>
            <a:endParaRPr sz="500"/>
          </a:p>
        </p:txBody>
      </p:sp>
      <p:sp>
        <p:nvSpPr>
          <p:cNvPr id="1252" name="Google Shape;1252;p133"/>
          <p:cNvSpPr txBox="1"/>
          <p:nvPr/>
        </p:nvSpPr>
        <p:spPr>
          <a:xfrm>
            <a:off x="652350" y="2484125"/>
            <a:ext cx="36849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Contains all previous versions of Iguana and Chameleon</a:t>
            </a:r>
            <a:endParaRPr/>
          </a:p>
          <a:p>
            <a:pPr indent="-317500" lvl="0" marL="457200" rtl="0" algn="l">
              <a:spcBef>
                <a:spcPts val="0"/>
              </a:spcBef>
              <a:spcAft>
                <a:spcPts val="0"/>
              </a:spcAft>
              <a:buSzPts val="1400"/>
              <a:buChar char="●"/>
            </a:pPr>
            <a:r>
              <a:rPr lang="en"/>
              <a:t>Executable and zip files</a:t>
            </a:r>
            <a:endParaRPr/>
          </a:p>
          <a:p>
            <a:pPr indent="0" lvl="0" marL="457200" rtl="0" algn="l">
              <a:spcBef>
                <a:spcPts val="0"/>
              </a:spcBef>
              <a:spcAft>
                <a:spcPts val="0"/>
              </a:spcAft>
              <a:buNone/>
            </a:pPr>
            <a:r>
              <a:t/>
            </a:r>
            <a:endParaRPr/>
          </a:p>
        </p:txBody>
      </p:sp>
      <p:pic>
        <p:nvPicPr>
          <p:cNvPr id="1253" name="Google Shape;1253;p133"/>
          <p:cNvPicPr preferRelativeResize="0"/>
          <p:nvPr/>
        </p:nvPicPr>
        <p:blipFill>
          <a:blip r:embed="rId3">
            <a:alphaModFix/>
          </a:blip>
          <a:stretch>
            <a:fillRect/>
          </a:stretch>
        </p:blipFill>
        <p:spPr>
          <a:xfrm>
            <a:off x="4796700" y="1494263"/>
            <a:ext cx="3558274" cy="2811025"/>
          </a:xfrm>
          <a:prstGeom prst="rect">
            <a:avLst/>
          </a:prstGeom>
          <a:noFill/>
          <a:ln>
            <a:noFill/>
          </a:ln>
        </p:spPr>
      </p:pic>
      <p:sp>
        <p:nvSpPr>
          <p:cNvPr id="1254" name="Google Shape;1254;p133"/>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255" name="Google Shape;1255;p133"/>
          <p:cNvSpPr txBox="1"/>
          <p:nvPr/>
        </p:nvSpPr>
        <p:spPr>
          <a:xfrm>
            <a:off x="1726050" y="134500"/>
            <a:ext cx="5691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Iguana Download Files</a:t>
            </a:r>
            <a:endParaRPr b="1" i="1" sz="3000"/>
          </a:p>
        </p:txBody>
      </p:sp>
      <p:grpSp>
        <p:nvGrpSpPr>
          <p:cNvPr id="1256" name="Google Shape;1256;p133"/>
          <p:cNvGrpSpPr/>
          <p:nvPr/>
        </p:nvGrpSpPr>
        <p:grpSpPr>
          <a:xfrm>
            <a:off x="396328" y="1912639"/>
            <a:ext cx="403411" cy="384972"/>
            <a:chOff x="1565158" y="2274838"/>
            <a:chExt cx="487800" cy="487800"/>
          </a:xfrm>
        </p:grpSpPr>
        <p:sp>
          <p:nvSpPr>
            <p:cNvPr id="1257" name="Google Shape;1257;p133"/>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258" name="Google Shape;1258;p133"/>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grpSp>
        <p:nvGrpSpPr>
          <p:cNvPr id="1896" name="Google Shape;1896;p169"/>
          <p:cNvGrpSpPr/>
          <p:nvPr/>
        </p:nvGrpSpPr>
        <p:grpSpPr>
          <a:xfrm>
            <a:off x="2759830" y="1039573"/>
            <a:ext cx="234144" cy="228827"/>
            <a:chOff x="1565158" y="3880354"/>
            <a:chExt cx="487800" cy="487800"/>
          </a:xfrm>
        </p:grpSpPr>
        <p:sp>
          <p:nvSpPr>
            <p:cNvPr id="1897" name="Google Shape;1897;p169"/>
            <p:cNvSpPr/>
            <p:nvPr/>
          </p:nvSpPr>
          <p:spPr>
            <a:xfrm>
              <a:off x="1565158" y="3880354"/>
              <a:ext cx="487800" cy="4878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898" name="Google Shape;1898;p169"/>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chemeClr val="accent6"/>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1899" name="Google Shape;1899;p169"/>
          <p:cNvSpPr txBox="1"/>
          <p:nvPr/>
        </p:nvSpPr>
        <p:spPr>
          <a:xfrm>
            <a:off x="2946775" y="1000500"/>
            <a:ext cx="3437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Troubleshooting</a:t>
            </a:r>
            <a:r>
              <a:rPr lang="en"/>
              <a:t> tools - Server Columns</a:t>
            </a:r>
            <a:endParaRPr sz="100"/>
          </a:p>
          <a:p>
            <a:pPr indent="0" lvl="0" marL="0" marR="0" rtl="0" algn="ctr">
              <a:lnSpc>
                <a:spcPct val="100000"/>
              </a:lnSpc>
              <a:spcBef>
                <a:spcPts val="0"/>
              </a:spcBef>
              <a:spcAft>
                <a:spcPts val="0"/>
              </a:spcAft>
              <a:buNone/>
            </a:pPr>
            <a:r>
              <a:t/>
            </a:r>
            <a:endParaRPr sz="600"/>
          </a:p>
        </p:txBody>
      </p:sp>
      <p:pic>
        <p:nvPicPr>
          <p:cNvPr id="1900" name="Google Shape;1900;p169"/>
          <p:cNvPicPr preferRelativeResize="0"/>
          <p:nvPr/>
        </p:nvPicPr>
        <p:blipFill>
          <a:blip r:embed="rId3">
            <a:alphaModFix/>
          </a:blip>
          <a:stretch>
            <a:fillRect/>
          </a:stretch>
        </p:blipFill>
        <p:spPr>
          <a:xfrm>
            <a:off x="569788" y="1748713"/>
            <a:ext cx="8004424" cy="2157442"/>
          </a:xfrm>
          <a:prstGeom prst="rect">
            <a:avLst/>
          </a:prstGeom>
          <a:noFill/>
          <a:ln>
            <a:noFill/>
          </a:ln>
        </p:spPr>
      </p:pic>
      <p:sp>
        <p:nvSpPr>
          <p:cNvPr id="1901" name="Google Shape;1901;p169"/>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1902" name="Google Shape;1902;p169"/>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170"/>
          <p:cNvSpPr txBox="1"/>
          <p:nvPr/>
        </p:nvSpPr>
        <p:spPr>
          <a:xfrm>
            <a:off x="3072000" y="672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Recap</a:t>
            </a:r>
            <a:endParaRPr/>
          </a:p>
        </p:txBody>
      </p:sp>
      <p:sp>
        <p:nvSpPr>
          <p:cNvPr id="1908" name="Google Shape;1908;p170"/>
          <p:cNvSpPr/>
          <p:nvPr/>
        </p:nvSpPr>
        <p:spPr>
          <a:xfrm>
            <a:off x="3947327" y="1297608"/>
            <a:ext cx="1195500" cy="1146000"/>
          </a:xfrm>
          <a:prstGeom prst="arc">
            <a:avLst>
              <a:gd fmla="val 7914138" name="adj1"/>
              <a:gd fmla="val 2868450" name="adj2"/>
            </a:avLst>
          </a:prstGeom>
          <a:noFill/>
          <a:ln cap="flat" cmpd="sng" w="88900">
            <a:solidFill>
              <a:srgbClr val="0064A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909" name="Google Shape;1909;p170"/>
          <p:cNvSpPr/>
          <p:nvPr/>
        </p:nvSpPr>
        <p:spPr>
          <a:xfrm rot="10800000">
            <a:off x="4758179" y="2143349"/>
            <a:ext cx="1195500" cy="1146000"/>
          </a:xfrm>
          <a:prstGeom prst="arc">
            <a:avLst>
              <a:gd fmla="val 7914138" name="adj1"/>
              <a:gd fmla="val 2868450" name="adj2"/>
            </a:avLst>
          </a:prstGeom>
          <a:noFill/>
          <a:ln cap="flat" cmpd="sng" w="88900">
            <a:solidFill>
              <a:srgbClr val="26588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910" name="Google Shape;1910;p170"/>
          <p:cNvSpPr/>
          <p:nvPr/>
        </p:nvSpPr>
        <p:spPr>
          <a:xfrm>
            <a:off x="2329205" y="1297608"/>
            <a:ext cx="1195500" cy="1146000"/>
          </a:xfrm>
          <a:prstGeom prst="arc">
            <a:avLst>
              <a:gd fmla="val 7914138" name="adj1"/>
              <a:gd fmla="val 2868450" name="adj2"/>
            </a:avLst>
          </a:prstGeom>
          <a:noFill/>
          <a:ln cap="flat" cmpd="sng" w="88900">
            <a:solidFill>
              <a:srgbClr val="4AB1E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911" name="Google Shape;1911;p170"/>
          <p:cNvSpPr/>
          <p:nvPr/>
        </p:nvSpPr>
        <p:spPr>
          <a:xfrm rot="10800000">
            <a:off x="3139016" y="2143349"/>
            <a:ext cx="1195500" cy="1146000"/>
          </a:xfrm>
          <a:prstGeom prst="arc">
            <a:avLst>
              <a:gd fmla="val 7914138" name="adj1"/>
              <a:gd fmla="val 2868450" name="adj2"/>
            </a:avLst>
          </a:prstGeom>
          <a:noFill/>
          <a:ln cap="flat" cmpd="sng" w="88900">
            <a:solidFill>
              <a:srgbClr val="0089C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912" name="Google Shape;1912;p170"/>
          <p:cNvSpPr/>
          <p:nvPr/>
        </p:nvSpPr>
        <p:spPr>
          <a:xfrm>
            <a:off x="5565449" y="1298783"/>
            <a:ext cx="1195500" cy="1146000"/>
          </a:xfrm>
          <a:prstGeom prst="arc">
            <a:avLst>
              <a:gd fmla="val 7914138" name="adj1"/>
              <a:gd fmla="val 2868450" name="adj2"/>
            </a:avLst>
          </a:prstGeom>
          <a:noFill/>
          <a:ln cap="flat" cmpd="sng" w="88900">
            <a:solidFill>
              <a:srgbClr val="26588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913" name="Google Shape;1913;p170"/>
          <p:cNvSpPr/>
          <p:nvPr/>
        </p:nvSpPr>
        <p:spPr>
          <a:xfrm>
            <a:off x="706275" y="1686013"/>
            <a:ext cx="2081700" cy="288000"/>
          </a:xfrm>
          <a:prstGeom prst="rect">
            <a:avLst/>
          </a:prstGeom>
          <a:noFill/>
          <a:ln>
            <a:noFill/>
          </a:ln>
        </p:spPr>
        <p:txBody>
          <a:bodyPr anchorCtr="0" anchor="t" bIns="60950" lIns="121900" spcFirstLastPara="1" rIns="121900" wrap="square" tIns="45700">
            <a:noAutofit/>
          </a:bodyPr>
          <a:lstStyle/>
          <a:p>
            <a:pPr indent="0" lvl="0" marL="0" marR="0" rtl="0" algn="l">
              <a:lnSpc>
                <a:spcPct val="89000"/>
              </a:lnSpc>
              <a:spcBef>
                <a:spcPts val="0"/>
              </a:spcBef>
              <a:spcAft>
                <a:spcPts val="0"/>
              </a:spcAft>
              <a:buNone/>
            </a:pPr>
            <a:r>
              <a:rPr b="1" lang="en" sz="1200">
                <a:latin typeface="Open Sans"/>
                <a:ea typeface="Open Sans"/>
                <a:cs typeface="Open Sans"/>
                <a:sym typeface="Open Sans"/>
              </a:rPr>
              <a:t>Performance</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Separating Configuration files </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Debugging tools</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solidFill>
                <a:srgbClr val="414042"/>
              </a:solidFill>
              <a:latin typeface="Open Sans"/>
              <a:ea typeface="Open Sans"/>
              <a:cs typeface="Open Sans"/>
              <a:sym typeface="Open Sans"/>
            </a:endParaRPr>
          </a:p>
        </p:txBody>
      </p:sp>
      <p:cxnSp>
        <p:nvCxnSpPr>
          <p:cNvPr id="1914" name="Google Shape;1914;p170"/>
          <p:cNvCxnSpPr/>
          <p:nvPr/>
        </p:nvCxnSpPr>
        <p:spPr>
          <a:xfrm rot="10800000">
            <a:off x="2061820" y="1830005"/>
            <a:ext cx="230700" cy="0"/>
          </a:xfrm>
          <a:prstGeom prst="straightConnector1">
            <a:avLst/>
          </a:prstGeom>
          <a:noFill/>
          <a:ln cap="flat" cmpd="sng" w="12700">
            <a:solidFill>
              <a:srgbClr val="4AB1E4"/>
            </a:solidFill>
            <a:prstDash val="solid"/>
            <a:round/>
            <a:headEnd len="sm" w="sm" type="none"/>
            <a:tailEnd len="lg" w="lg" type="oval"/>
          </a:ln>
        </p:spPr>
      </p:cxnSp>
      <p:cxnSp>
        <p:nvCxnSpPr>
          <p:cNvPr id="1915" name="Google Shape;1915;p170"/>
          <p:cNvCxnSpPr/>
          <p:nvPr/>
        </p:nvCxnSpPr>
        <p:spPr>
          <a:xfrm>
            <a:off x="6760940" y="1974005"/>
            <a:ext cx="230700" cy="0"/>
          </a:xfrm>
          <a:prstGeom prst="straightConnector1">
            <a:avLst/>
          </a:prstGeom>
          <a:noFill/>
          <a:ln cap="flat" cmpd="sng" w="12700">
            <a:solidFill>
              <a:srgbClr val="26588D"/>
            </a:solidFill>
            <a:prstDash val="solid"/>
            <a:round/>
            <a:headEnd len="sm" w="sm" type="none"/>
            <a:tailEnd len="lg" w="lg" type="oval"/>
          </a:ln>
        </p:spPr>
      </p:cxnSp>
      <p:sp>
        <p:nvSpPr>
          <p:cNvPr id="1916" name="Google Shape;1916;p170"/>
          <p:cNvSpPr/>
          <p:nvPr/>
        </p:nvSpPr>
        <p:spPr>
          <a:xfrm>
            <a:off x="7062300" y="1686013"/>
            <a:ext cx="2081700" cy="1948500"/>
          </a:xfrm>
          <a:prstGeom prst="rect">
            <a:avLst/>
          </a:prstGeom>
          <a:noFill/>
          <a:ln>
            <a:noFill/>
          </a:ln>
        </p:spPr>
        <p:txBody>
          <a:bodyPr anchorCtr="0" anchor="t" bIns="60950" lIns="121900" spcFirstLastPara="1" rIns="121900" wrap="square" tIns="45700">
            <a:noAutofit/>
          </a:bodyPr>
          <a:lstStyle/>
          <a:p>
            <a:pPr indent="0" lvl="0" marL="0" rtl="0" algn="l">
              <a:lnSpc>
                <a:spcPct val="89000"/>
              </a:lnSpc>
              <a:spcBef>
                <a:spcPts val="0"/>
              </a:spcBef>
              <a:spcAft>
                <a:spcPts val="0"/>
              </a:spcAft>
              <a:buNone/>
            </a:pPr>
            <a:r>
              <a:t/>
            </a:r>
            <a:endParaRPr sz="1200"/>
          </a:p>
          <a:p>
            <a:pPr indent="0" lvl="0" marL="0" marR="0" rtl="0" algn="l">
              <a:lnSpc>
                <a:spcPct val="89000"/>
              </a:lnSpc>
              <a:spcBef>
                <a:spcPts val="0"/>
              </a:spcBef>
              <a:spcAft>
                <a:spcPts val="0"/>
              </a:spcAft>
              <a:buNone/>
            </a:pPr>
            <a:r>
              <a:rPr b="1" lang="en" sz="1200">
                <a:latin typeface="Open Sans"/>
                <a:ea typeface="Open Sans"/>
                <a:cs typeface="Open Sans"/>
                <a:sym typeface="Open Sans"/>
              </a:rPr>
              <a:t>Maintenance</a:t>
            </a:r>
            <a:endParaRPr b="1" sz="1200">
              <a:latin typeface="Open Sans"/>
              <a:ea typeface="Open Sans"/>
              <a:cs typeface="Open Sans"/>
              <a:sym typeface="Open Sans"/>
            </a:endParaRPr>
          </a:p>
          <a:p>
            <a:pPr indent="0" lvl="0" marL="0" rtl="0" algn="l">
              <a:lnSpc>
                <a:spcPct val="89000"/>
              </a:lnSpc>
              <a:spcBef>
                <a:spcPts val="0"/>
              </a:spcBef>
              <a:spcAft>
                <a:spcPts val="0"/>
              </a:spcAft>
              <a:buNone/>
            </a:pPr>
            <a:r>
              <a:rPr lang="en" sz="1200">
                <a:latin typeface="Open Sans"/>
                <a:ea typeface="Open Sans"/>
                <a:cs typeface="Open Sans"/>
                <a:sym typeface="Open Sans"/>
              </a:rPr>
              <a:t>&gt; Choosing the right installation package and approach</a:t>
            </a:r>
            <a:endParaRPr sz="1200">
              <a:latin typeface="Open Sans"/>
              <a:ea typeface="Open Sans"/>
              <a:cs typeface="Open Sans"/>
              <a:sym typeface="Open Sans"/>
            </a:endParaRPr>
          </a:p>
          <a:p>
            <a:pPr indent="0" lvl="0" marL="0" rtl="0" algn="l">
              <a:lnSpc>
                <a:spcPct val="89000"/>
              </a:lnSpc>
              <a:spcBef>
                <a:spcPts val="0"/>
              </a:spcBef>
              <a:spcAft>
                <a:spcPts val="0"/>
              </a:spcAft>
              <a:buNone/>
            </a:pPr>
            <a:r>
              <a:rPr lang="en" sz="1200">
                <a:latin typeface="Open Sans"/>
                <a:ea typeface="Open Sans"/>
                <a:cs typeface="Open Sans"/>
                <a:sym typeface="Open Sans"/>
              </a:rPr>
              <a:t>&gt; Migration Approach (Big-Bang)</a:t>
            </a:r>
            <a:endParaRPr sz="1200">
              <a:latin typeface="Open Sans"/>
              <a:ea typeface="Open Sans"/>
              <a:cs typeface="Open Sans"/>
              <a:sym typeface="Open Sans"/>
            </a:endParaRPr>
          </a:p>
          <a:p>
            <a:pPr indent="0" lvl="0" marL="0" rtl="0" algn="l">
              <a:lnSpc>
                <a:spcPct val="89000"/>
              </a:lnSpc>
              <a:spcBef>
                <a:spcPts val="0"/>
              </a:spcBef>
              <a:spcAft>
                <a:spcPts val="0"/>
              </a:spcAft>
              <a:buNone/>
            </a:pPr>
            <a:r>
              <a:rPr lang="en" sz="1200">
                <a:latin typeface="Open Sans"/>
                <a:ea typeface="Open Sans"/>
                <a:cs typeface="Open Sans"/>
                <a:sym typeface="Open Sans"/>
              </a:rPr>
              <a:t>&gt; License transfer</a:t>
            </a:r>
            <a:endParaRPr sz="1200">
              <a:solidFill>
                <a:srgbClr val="414042"/>
              </a:solidFill>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b="1" sz="1200">
              <a:solidFill>
                <a:srgbClr val="414042"/>
              </a:solidFill>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solidFill>
                <a:srgbClr val="414042"/>
              </a:solidFill>
              <a:latin typeface="Open Sans"/>
              <a:ea typeface="Open Sans"/>
              <a:cs typeface="Open Sans"/>
              <a:sym typeface="Open Sans"/>
            </a:endParaRPr>
          </a:p>
        </p:txBody>
      </p:sp>
      <p:sp>
        <p:nvSpPr>
          <p:cNvPr id="1917" name="Google Shape;1917;p170"/>
          <p:cNvSpPr/>
          <p:nvPr/>
        </p:nvSpPr>
        <p:spPr>
          <a:xfrm>
            <a:off x="1958150" y="3557888"/>
            <a:ext cx="1989300" cy="288000"/>
          </a:xfrm>
          <a:prstGeom prst="rect">
            <a:avLst/>
          </a:prstGeom>
          <a:noFill/>
          <a:ln>
            <a:noFill/>
          </a:ln>
        </p:spPr>
        <p:txBody>
          <a:bodyPr anchorCtr="0" anchor="t" bIns="60950" lIns="121900" spcFirstLastPara="1" rIns="121900" wrap="square" tIns="45700">
            <a:noAutofit/>
          </a:bodyPr>
          <a:lstStyle/>
          <a:p>
            <a:pPr indent="0" lvl="0" marL="0" marR="0" rtl="0" algn="l">
              <a:lnSpc>
                <a:spcPct val="89000"/>
              </a:lnSpc>
              <a:spcBef>
                <a:spcPts val="0"/>
              </a:spcBef>
              <a:spcAft>
                <a:spcPts val="0"/>
              </a:spcAft>
              <a:buNone/>
            </a:pPr>
            <a:r>
              <a:rPr b="1" lang="en" sz="1200">
                <a:latin typeface="Open Sans"/>
                <a:ea typeface="Open Sans"/>
                <a:cs typeface="Open Sans"/>
                <a:sym typeface="Open Sans"/>
              </a:rPr>
              <a:t>Security</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Repository Authentication (SSH)</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latin typeface="Open Sans"/>
              <a:ea typeface="Open Sans"/>
              <a:cs typeface="Open Sans"/>
              <a:sym typeface="Open Sans"/>
            </a:endParaRPr>
          </a:p>
        </p:txBody>
      </p:sp>
      <p:sp>
        <p:nvSpPr>
          <p:cNvPr id="1918" name="Google Shape;1918;p170"/>
          <p:cNvSpPr/>
          <p:nvPr/>
        </p:nvSpPr>
        <p:spPr>
          <a:xfrm>
            <a:off x="3739200" y="3289337"/>
            <a:ext cx="0" cy="411942"/>
          </a:xfrm>
          <a:custGeom>
            <a:rect b="b" l="l" r="r" t="t"/>
            <a:pathLst>
              <a:path extrusionOk="0" h="5149273" w="9167091">
                <a:moveTo>
                  <a:pt x="9167091" y="5137727"/>
                </a:moveTo>
                <a:lnTo>
                  <a:pt x="11546" y="5149273"/>
                </a:lnTo>
                <a:cubicBezTo>
                  <a:pt x="7697" y="3432849"/>
                  <a:pt x="3849" y="1716424"/>
                  <a:pt x="0" y="0"/>
                </a:cubicBezTo>
              </a:path>
            </a:pathLst>
          </a:custGeom>
          <a:noFill/>
          <a:ln cap="flat" cmpd="sng" w="12700">
            <a:solidFill>
              <a:srgbClr val="0089C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1919" name="Google Shape;1919;p170"/>
          <p:cNvSpPr/>
          <p:nvPr/>
        </p:nvSpPr>
        <p:spPr>
          <a:xfrm>
            <a:off x="6409275" y="3374088"/>
            <a:ext cx="2631300" cy="331800"/>
          </a:xfrm>
          <a:prstGeom prst="rect">
            <a:avLst/>
          </a:prstGeom>
          <a:noFill/>
          <a:ln>
            <a:noFill/>
          </a:ln>
        </p:spPr>
        <p:txBody>
          <a:bodyPr anchorCtr="0" anchor="t" bIns="60950" lIns="121900" spcFirstLastPara="1" rIns="121900" wrap="square" tIns="45700">
            <a:noAutofit/>
          </a:bodyPr>
          <a:lstStyle/>
          <a:p>
            <a:pPr indent="0" lvl="0" marL="0" marR="0" rtl="0" algn="l">
              <a:lnSpc>
                <a:spcPct val="89000"/>
              </a:lnSpc>
              <a:spcBef>
                <a:spcPts val="0"/>
              </a:spcBef>
              <a:spcAft>
                <a:spcPts val="0"/>
              </a:spcAft>
              <a:buNone/>
            </a:pPr>
            <a:r>
              <a:rPr b="1" lang="en" sz="1200">
                <a:latin typeface="Open Sans"/>
                <a:ea typeface="Open Sans"/>
                <a:cs typeface="Open Sans"/>
                <a:sym typeface="Open Sans"/>
              </a:rPr>
              <a:t>Reliability</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Separating Configuration files</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Migration Approach (Staging)</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Storing channels in local/git   repo</a:t>
            </a:r>
            <a:endParaRPr sz="1200">
              <a:latin typeface="Open Sans"/>
              <a:ea typeface="Open Sans"/>
              <a:cs typeface="Open Sans"/>
              <a:sym typeface="Open Sans"/>
            </a:endParaRPr>
          </a:p>
        </p:txBody>
      </p:sp>
      <p:sp>
        <p:nvSpPr>
          <p:cNvPr id="1920" name="Google Shape;1920;p170"/>
          <p:cNvSpPr/>
          <p:nvPr/>
        </p:nvSpPr>
        <p:spPr>
          <a:xfrm>
            <a:off x="3672853" y="3113264"/>
            <a:ext cx="127850" cy="96423"/>
          </a:xfrm>
          <a:custGeom>
            <a:rect b="b" l="l" r="r" t="t"/>
            <a:pathLst>
              <a:path extrusionOk="0" h="211" w="268">
                <a:moveTo>
                  <a:pt x="0" y="211"/>
                </a:moveTo>
                <a:cubicBezTo>
                  <a:pt x="0" y="134"/>
                  <a:pt x="0" y="134"/>
                  <a:pt x="0" y="134"/>
                </a:cubicBezTo>
                <a:cubicBezTo>
                  <a:pt x="0" y="60"/>
                  <a:pt x="60" y="0"/>
                  <a:pt x="134" y="0"/>
                </a:cubicBezTo>
                <a:cubicBezTo>
                  <a:pt x="208" y="0"/>
                  <a:pt x="268" y="60"/>
                  <a:pt x="268" y="134"/>
                </a:cubicBezTo>
                <a:cubicBezTo>
                  <a:pt x="268" y="211"/>
                  <a:pt x="268" y="211"/>
                  <a:pt x="268" y="211"/>
                </a:cubicBezTo>
              </a:path>
            </a:pathLst>
          </a:custGeom>
          <a:noFill/>
          <a:ln cap="rnd" cmpd="sng" w="15875">
            <a:solidFill>
              <a:srgbClr val="FFFFFF"/>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414042"/>
              </a:solidFill>
              <a:latin typeface="Open Sans"/>
              <a:ea typeface="Open Sans"/>
              <a:cs typeface="Open Sans"/>
              <a:sym typeface="Open Sans"/>
            </a:endParaRPr>
          </a:p>
        </p:txBody>
      </p:sp>
      <p:cxnSp>
        <p:nvCxnSpPr>
          <p:cNvPr id="1921" name="Google Shape;1921;p170"/>
          <p:cNvCxnSpPr/>
          <p:nvPr/>
        </p:nvCxnSpPr>
        <p:spPr>
          <a:xfrm rot="10800000">
            <a:off x="3047400" y="3701288"/>
            <a:ext cx="691800" cy="1200"/>
          </a:xfrm>
          <a:prstGeom prst="straightConnector1">
            <a:avLst/>
          </a:prstGeom>
          <a:noFill/>
          <a:ln cap="flat" cmpd="sng" w="12700">
            <a:solidFill>
              <a:srgbClr val="0089CF"/>
            </a:solidFill>
            <a:prstDash val="solid"/>
            <a:round/>
            <a:headEnd len="sm" w="sm" type="none"/>
            <a:tailEnd len="lg" w="lg" type="oval"/>
          </a:ln>
        </p:spPr>
      </p:cxnSp>
      <p:cxnSp>
        <p:nvCxnSpPr>
          <p:cNvPr id="1922" name="Google Shape;1922;p170"/>
          <p:cNvCxnSpPr/>
          <p:nvPr/>
        </p:nvCxnSpPr>
        <p:spPr>
          <a:xfrm>
            <a:off x="5355925" y="3790625"/>
            <a:ext cx="978900" cy="4800"/>
          </a:xfrm>
          <a:prstGeom prst="straightConnector1">
            <a:avLst/>
          </a:prstGeom>
          <a:noFill/>
          <a:ln cap="flat" cmpd="sng" w="12700">
            <a:solidFill>
              <a:srgbClr val="26588D"/>
            </a:solidFill>
            <a:prstDash val="solid"/>
            <a:round/>
            <a:headEnd len="sm" w="sm" type="none"/>
            <a:tailEnd len="lg" w="lg" type="oval"/>
          </a:ln>
        </p:spPr>
      </p:cxnSp>
      <p:cxnSp>
        <p:nvCxnSpPr>
          <p:cNvPr id="1923" name="Google Shape;1923;p170"/>
          <p:cNvCxnSpPr/>
          <p:nvPr/>
        </p:nvCxnSpPr>
        <p:spPr>
          <a:xfrm>
            <a:off x="5355925" y="3289338"/>
            <a:ext cx="0" cy="501300"/>
          </a:xfrm>
          <a:prstGeom prst="straightConnector1">
            <a:avLst/>
          </a:prstGeom>
          <a:noFill/>
          <a:ln cap="flat" cmpd="sng" w="9525">
            <a:solidFill>
              <a:srgbClr val="26588D"/>
            </a:solidFill>
            <a:prstDash val="solid"/>
            <a:round/>
            <a:headEnd len="med" w="med" type="none"/>
            <a:tailEnd len="med" w="med" type="non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p171"/>
          <p:cNvSpPr txBox="1"/>
          <p:nvPr/>
        </p:nvSpPr>
        <p:spPr>
          <a:xfrm>
            <a:off x="802200" y="1601356"/>
            <a:ext cx="75396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3800">
                <a:solidFill>
                  <a:srgbClr val="0064A7"/>
                </a:solidFill>
              </a:rPr>
              <a:t>Developing Interfaces</a:t>
            </a:r>
            <a:endParaRPr sz="400"/>
          </a:p>
        </p:txBody>
      </p:sp>
      <p:cxnSp>
        <p:nvCxnSpPr>
          <p:cNvPr id="1929" name="Google Shape;1929;p171"/>
          <p:cNvCxnSpPr/>
          <p:nvPr/>
        </p:nvCxnSpPr>
        <p:spPr>
          <a:xfrm>
            <a:off x="3661791" y="2395842"/>
            <a:ext cx="1820400" cy="0"/>
          </a:xfrm>
          <a:prstGeom prst="straightConnector1">
            <a:avLst/>
          </a:prstGeom>
          <a:noFill/>
          <a:ln cap="flat" cmpd="sng" w="57150">
            <a:solidFill>
              <a:srgbClr val="4AB1E4"/>
            </a:solidFill>
            <a:prstDash val="solid"/>
            <a:round/>
            <a:headEnd len="sm" w="sm" type="none"/>
            <a:tailEnd len="sm" w="sm" type="none"/>
          </a:ln>
          <a:effectLst>
            <a:outerShdw blurRad="50800" sx="1000" rotWithShape="0" algn="ctr" dir="5400000" dist="50800" sy="1000">
              <a:srgbClr val="000000">
                <a:alpha val="42750"/>
              </a:srgbClr>
            </a:outerShdw>
          </a:effectLst>
        </p:spPr>
      </p:cxnSp>
      <p:pic>
        <p:nvPicPr>
          <p:cNvPr id="1930" name="Google Shape;1930;p171"/>
          <p:cNvPicPr preferRelativeResize="0"/>
          <p:nvPr/>
        </p:nvPicPr>
        <p:blipFill rotWithShape="1">
          <a:blip r:embed="rId3">
            <a:alphaModFix/>
          </a:blip>
          <a:srcRect b="0" l="0" r="0" t="0"/>
          <a:stretch/>
        </p:blipFill>
        <p:spPr>
          <a:xfrm>
            <a:off x="3701443" y="3526208"/>
            <a:ext cx="1875330" cy="69841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4" name="Shape 1934"/>
        <p:cNvGrpSpPr/>
        <p:nvPr/>
      </p:nvGrpSpPr>
      <p:grpSpPr>
        <a:xfrm>
          <a:off x="0" y="0"/>
          <a:ext cx="0" cy="0"/>
          <a:chOff x="0" y="0"/>
          <a:chExt cx="0" cy="0"/>
        </a:xfrm>
      </p:grpSpPr>
      <p:sp>
        <p:nvSpPr>
          <p:cNvPr id="1935" name="Google Shape;1935;p172"/>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pic>
        <p:nvPicPr>
          <p:cNvPr id="1936" name="Google Shape;1936;p172"/>
          <p:cNvPicPr preferRelativeResize="0"/>
          <p:nvPr/>
        </p:nvPicPr>
        <p:blipFill rotWithShape="1">
          <a:blip r:embed="rId3">
            <a:alphaModFix/>
          </a:blip>
          <a:srcRect b="0" l="0" r="0" t="3306"/>
          <a:stretch/>
        </p:blipFill>
        <p:spPr>
          <a:xfrm>
            <a:off x="501825" y="1319500"/>
            <a:ext cx="3170851" cy="3193250"/>
          </a:xfrm>
          <a:prstGeom prst="rect">
            <a:avLst/>
          </a:prstGeom>
          <a:noFill/>
          <a:ln>
            <a:noFill/>
          </a:ln>
        </p:spPr>
      </p:pic>
      <p:sp>
        <p:nvSpPr>
          <p:cNvPr id="1937" name="Google Shape;1937;p172"/>
          <p:cNvSpPr txBox="1"/>
          <p:nvPr/>
        </p:nvSpPr>
        <p:spPr>
          <a:xfrm>
            <a:off x="827850" y="4261025"/>
            <a:ext cx="3714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rgbClr val="006EB6"/>
                </a:solidFill>
                <a:hlinkClick r:id="rId4">
                  <a:extLst>
                    <a:ext uri="{A12FA001-AC4F-418D-AE19-62706E023703}">
                      <ahyp:hlinkClr val="tx"/>
                    </a:ext>
                  </a:extLst>
                </a:hlinkClick>
              </a:rPr>
              <a:t>https://help.interfaceware.com/license_api/</a:t>
            </a:r>
            <a:endParaRPr sz="1000">
              <a:solidFill>
                <a:srgbClr val="006EB6"/>
              </a:solidFill>
            </a:endParaRPr>
          </a:p>
          <a:p>
            <a:pPr indent="0" lvl="0" marL="0" rtl="0" algn="l">
              <a:spcBef>
                <a:spcPts val="0"/>
              </a:spcBef>
              <a:spcAft>
                <a:spcPts val="0"/>
              </a:spcAft>
              <a:buNone/>
            </a:pPr>
            <a:r>
              <a:t/>
            </a:r>
            <a:endParaRPr/>
          </a:p>
        </p:txBody>
      </p:sp>
      <p:sp>
        <p:nvSpPr>
          <p:cNvPr id="1938" name="Google Shape;1938;p172"/>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a:t>
            </a:r>
            <a:r>
              <a:rPr lang="en" sz="1000">
                <a:latin typeface="Comfortaa"/>
                <a:ea typeface="Comfortaa"/>
                <a:cs typeface="Comfortaa"/>
                <a:sym typeface="Comfortaa"/>
              </a:rPr>
              <a:t> Interfaces</a:t>
            </a:r>
            <a:endParaRPr sz="200">
              <a:latin typeface="Comfortaa"/>
              <a:ea typeface="Comfortaa"/>
              <a:cs typeface="Comfortaa"/>
              <a:sym typeface="Comforta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2" name="Shape 1942"/>
        <p:cNvGrpSpPr/>
        <p:nvPr/>
      </p:nvGrpSpPr>
      <p:grpSpPr>
        <a:xfrm>
          <a:off x="0" y="0"/>
          <a:ext cx="0" cy="0"/>
          <a:chOff x="0" y="0"/>
          <a:chExt cx="0" cy="0"/>
        </a:xfrm>
      </p:grpSpPr>
      <p:pic>
        <p:nvPicPr>
          <p:cNvPr id="1943" name="Google Shape;1943;p173"/>
          <p:cNvPicPr preferRelativeResize="0"/>
          <p:nvPr/>
        </p:nvPicPr>
        <p:blipFill rotWithShape="1">
          <a:blip r:embed="rId3">
            <a:alphaModFix/>
          </a:blip>
          <a:srcRect b="0" l="0" r="0" t="3306"/>
          <a:stretch/>
        </p:blipFill>
        <p:spPr>
          <a:xfrm>
            <a:off x="501825" y="1319500"/>
            <a:ext cx="3170851" cy="3193250"/>
          </a:xfrm>
          <a:prstGeom prst="rect">
            <a:avLst/>
          </a:prstGeom>
          <a:noFill/>
          <a:ln>
            <a:noFill/>
          </a:ln>
        </p:spPr>
      </p:pic>
      <p:sp>
        <p:nvSpPr>
          <p:cNvPr id="1944" name="Google Shape;1944;p173"/>
          <p:cNvSpPr txBox="1"/>
          <p:nvPr/>
        </p:nvSpPr>
        <p:spPr>
          <a:xfrm>
            <a:off x="4360700" y="1615200"/>
            <a:ext cx="3842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200"/>
              <a:t>Useful when running multiple Iguana servers</a:t>
            </a:r>
            <a:r>
              <a:rPr b="0" i="0" lang="en" sz="1600" u="none" cap="none" strike="noStrike">
                <a:solidFill>
                  <a:srgbClr val="000000"/>
                </a:solidFill>
                <a:latin typeface="Arial"/>
                <a:ea typeface="Arial"/>
                <a:cs typeface="Arial"/>
                <a:sym typeface="Arial"/>
              </a:rPr>
              <a:t> </a:t>
            </a:r>
            <a:endParaRPr sz="600"/>
          </a:p>
        </p:txBody>
      </p:sp>
      <p:grpSp>
        <p:nvGrpSpPr>
          <p:cNvPr id="1945" name="Google Shape;1945;p173"/>
          <p:cNvGrpSpPr/>
          <p:nvPr/>
        </p:nvGrpSpPr>
        <p:grpSpPr>
          <a:xfrm>
            <a:off x="4126560" y="1684767"/>
            <a:ext cx="234144" cy="229412"/>
            <a:chOff x="1565158" y="2274838"/>
            <a:chExt cx="487800" cy="487800"/>
          </a:xfrm>
        </p:grpSpPr>
        <p:sp>
          <p:nvSpPr>
            <p:cNvPr id="1946" name="Google Shape;1946;p173"/>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947" name="Google Shape;1947;p173"/>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1948" name="Google Shape;1948;p173"/>
          <p:cNvSpPr txBox="1"/>
          <p:nvPr/>
        </p:nvSpPr>
        <p:spPr>
          <a:xfrm>
            <a:off x="827850" y="4261025"/>
            <a:ext cx="3714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en" sz="1000" u="sng">
                <a:solidFill>
                  <a:srgbClr val="006EB6"/>
                </a:solidFill>
                <a:hlinkClick r:id="rId4">
                  <a:extLst>
                    <a:ext uri="{A12FA001-AC4F-418D-AE19-62706E023703}">
                      <ahyp:hlinkClr val="tx"/>
                    </a:ext>
                  </a:extLst>
                </a:hlinkClick>
              </a:rPr>
              <a:t>https://help.interfaceware.com/license_api/</a:t>
            </a:r>
            <a:endParaRPr sz="1000">
              <a:solidFill>
                <a:srgbClr val="006EB6"/>
              </a:solidFill>
            </a:endParaRPr>
          </a:p>
          <a:p>
            <a:pPr indent="0" lvl="0" marL="0" rtl="0" algn="l">
              <a:spcBef>
                <a:spcPts val="0"/>
              </a:spcBef>
              <a:spcAft>
                <a:spcPts val="0"/>
              </a:spcAft>
              <a:buNone/>
            </a:pPr>
            <a:r>
              <a:t/>
            </a:r>
            <a:endParaRPr/>
          </a:p>
        </p:txBody>
      </p:sp>
      <p:pic>
        <p:nvPicPr>
          <p:cNvPr id="1949" name="Google Shape;1949;p173"/>
          <p:cNvPicPr preferRelativeResize="0"/>
          <p:nvPr/>
        </p:nvPicPr>
        <p:blipFill>
          <a:blip r:embed="rId5">
            <a:alphaModFix/>
          </a:blip>
          <a:stretch>
            <a:fillRect/>
          </a:stretch>
        </p:blipFill>
        <p:spPr>
          <a:xfrm>
            <a:off x="4395475" y="2895300"/>
            <a:ext cx="899325" cy="719072"/>
          </a:xfrm>
          <a:prstGeom prst="rect">
            <a:avLst/>
          </a:prstGeom>
          <a:noFill/>
          <a:ln>
            <a:noFill/>
          </a:ln>
        </p:spPr>
      </p:pic>
      <p:pic>
        <p:nvPicPr>
          <p:cNvPr descr="iguana_mascot.png" id="1950" name="Google Shape;1950;p173"/>
          <p:cNvPicPr preferRelativeResize="0"/>
          <p:nvPr/>
        </p:nvPicPr>
        <p:blipFill rotWithShape="1">
          <a:blip r:embed="rId6">
            <a:alphaModFix/>
          </a:blip>
          <a:srcRect b="0" l="0" r="0" t="0"/>
          <a:stretch/>
        </p:blipFill>
        <p:spPr>
          <a:xfrm>
            <a:off x="6332797" y="2376887"/>
            <a:ext cx="410635" cy="274675"/>
          </a:xfrm>
          <a:prstGeom prst="rect">
            <a:avLst/>
          </a:prstGeom>
          <a:noFill/>
          <a:ln>
            <a:noFill/>
          </a:ln>
        </p:spPr>
      </p:pic>
      <p:pic>
        <p:nvPicPr>
          <p:cNvPr descr="iguana_mascot.png" id="1951" name="Google Shape;1951;p173"/>
          <p:cNvPicPr preferRelativeResize="0"/>
          <p:nvPr/>
        </p:nvPicPr>
        <p:blipFill rotWithShape="1">
          <a:blip r:embed="rId6">
            <a:alphaModFix/>
          </a:blip>
          <a:srcRect b="0" l="0" r="0" t="0"/>
          <a:stretch/>
        </p:blipFill>
        <p:spPr>
          <a:xfrm>
            <a:off x="6332797" y="3836200"/>
            <a:ext cx="410635" cy="274675"/>
          </a:xfrm>
          <a:prstGeom prst="rect">
            <a:avLst/>
          </a:prstGeom>
          <a:noFill/>
          <a:ln>
            <a:noFill/>
          </a:ln>
        </p:spPr>
      </p:pic>
      <p:pic>
        <p:nvPicPr>
          <p:cNvPr descr="iguana_mascot.png" id="1952" name="Google Shape;1952;p173"/>
          <p:cNvPicPr preferRelativeResize="0"/>
          <p:nvPr/>
        </p:nvPicPr>
        <p:blipFill rotWithShape="1">
          <a:blip r:embed="rId6">
            <a:alphaModFix/>
          </a:blip>
          <a:srcRect b="0" l="0" r="0" t="0"/>
          <a:stretch/>
        </p:blipFill>
        <p:spPr>
          <a:xfrm>
            <a:off x="7107097" y="2778787"/>
            <a:ext cx="410635" cy="274675"/>
          </a:xfrm>
          <a:prstGeom prst="rect">
            <a:avLst/>
          </a:prstGeom>
          <a:noFill/>
          <a:ln>
            <a:noFill/>
          </a:ln>
        </p:spPr>
      </p:pic>
      <p:pic>
        <p:nvPicPr>
          <p:cNvPr descr="iguana_mascot.png" id="1953" name="Google Shape;1953;p173"/>
          <p:cNvPicPr preferRelativeResize="0"/>
          <p:nvPr/>
        </p:nvPicPr>
        <p:blipFill rotWithShape="1">
          <a:blip r:embed="rId6">
            <a:alphaModFix/>
          </a:blip>
          <a:srcRect b="0" l="0" r="0" t="0"/>
          <a:stretch/>
        </p:blipFill>
        <p:spPr>
          <a:xfrm>
            <a:off x="7107097" y="3393025"/>
            <a:ext cx="410635" cy="274675"/>
          </a:xfrm>
          <a:prstGeom prst="rect">
            <a:avLst/>
          </a:prstGeom>
          <a:noFill/>
          <a:ln>
            <a:noFill/>
          </a:ln>
        </p:spPr>
      </p:pic>
      <p:cxnSp>
        <p:nvCxnSpPr>
          <p:cNvPr id="1954" name="Google Shape;1954;p173"/>
          <p:cNvCxnSpPr>
            <a:stCxn id="1949" idx="3"/>
            <a:endCxn id="1950" idx="1"/>
          </p:cNvCxnSpPr>
          <p:nvPr/>
        </p:nvCxnSpPr>
        <p:spPr>
          <a:xfrm flipH="1" rot="10800000">
            <a:off x="5294800" y="2514136"/>
            <a:ext cx="1038000" cy="740700"/>
          </a:xfrm>
          <a:prstGeom prst="straightConnector1">
            <a:avLst/>
          </a:prstGeom>
          <a:noFill/>
          <a:ln cap="flat" cmpd="sng" w="9525">
            <a:solidFill>
              <a:schemeClr val="dk2"/>
            </a:solidFill>
            <a:prstDash val="solid"/>
            <a:round/>
            <a:headEnd len="med" w="med" type="none"/>
            <a:tailEnd len="med" w="med" type="triangle"/>
          </a:ln>
        </p:spPr>
      </p:cxnSp>
      <p:cxnSp>
        <p:nvCxnSpPr>
          <p:cNvPr id="1955" name="Google Shape;1955;p173"/>
          <p:cNvCxnSpPr>
            <a:stCxn id="1949" idx="3"/>
            <a:endCxn id="1952" idx="1"/>
          </p:cNvCxnSpPr>
          <p:nvPr/>
        </p:nvCxnSpPr>
        <p:spPr>
          <a:xfrm flipH="1" rot="10800000">
            <a:off x="5294800" y="2916136"/>
            <a:ext cx="1812300" cy="338700"/>
          </a:xfrm>
          <a:prstGeom prst="straightConnector1">
            <a:avLst/>
          </a:prstGeom>
          <a:noFill/>
          <a:ln cap="flat" cmpd="sng" w="9525">
            <a:solidFill>
              <a:schemeClr val="dk2"/>
            </a:solidFill>
            <a:prstDash val="solid"/>
            <a:round/>
            <a:headEnd len="med" w="med" type="none"/>
            <a:tailEnd len="med" w="med" type="triangle"/>
          </a:ln>
        </p:spPr>
      </p:cxnSp>
      <p:cxnSp>
        <p:nvCxnSpPr>
          <p:cNvPr id="1956" name="Google Shape;1956;p173"/>
          <p:cNvCxnSpPr>
            <a:endCxn id="1953" idx="1"/>
          </p:cNvCxnSpPr>
          <p:nvPr/>
        </p:nvCxnSpPr>
        <p:spPr>
          <a:xfrm>
            <a:off x="5294797" y="3254962"/>
            <a:ext cx="1812300" cy="275400"/>
          </a:xfrm>
          <a:prstGeom prst="straightConnector1">
            <a:avLst/>
          </a:prstGeom>
          <a:noFill/>
          <a:ln cap="flat" cmpd="sng" w="9525">
            <a:solidFill>
              <a:schemeClr val="dk2"/>
            </a:solidFill>
            <a:prstDash val="solid"/>
            <a:round/>
            <a:headEnd len="med" w="med" type="none"/>
            <a:tailEnd len="med" w="med" type="triangle"/>
          </a:ln>
        </p:spPr>
      </p:cxnSp>
      <p:cxnSp>
        <p:nvCxnSpPr>
          <p:cNvPr id="1957" name="Google Shape;1957;p173"/>
          <p:cNvCxnSpPr>
            <a:stCxn id="1949" idx="3"/>
            <a:endCxn id="1951" idx="1"/>
          </p:cNvCxnSpPr>
          <p:nvPr/>
        </p:nvCxnSpPr>
        <p:spPr>
          <a:xfrm>
            <a:off x="5294800" y="3254836"/>
            <a:ext cx="1038000" cy="718800"/>
          </a:xfrm>
          <a:prstGeom prst="straightConnector1">
            <a:avLst/>
          </a:prstGeom>
          <a:noFill/>
          <a:ln cap="flat" cmpd="sng" w="9525">
            <a:solidFill>
              <a:schemeClr val="dk2"/>
            </a:solidFill>
            <a:prstDash val="solid"/>
            <a:round/>
            <a:headEnd len="med" w="med" type="none"/>
            <a:tailEnd len="med" w="med" type="triangle"/>
          </a:ln>
        </p:spPr>
      </p:cxnSp>
      <p:sp>
        <p:nvSpPr>
          <p:cNvPr id="1958" name="Google Shape;1958;p173"/>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1959" name="Google Shape;1959;p173"/>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pic>
        <p:nvPicPr>
          <p:cNvPr id="1964" name="Google Shape;1964;p174"/>
          <p:cNvPicPr preferRelativeResize="0"/>
          <p:nvPr/>
        </p:nvPicPr>
        <p:blipFill rotWithShape="1">
          <a:blip r:embed="rId3">
            <a:alphaModFix/>
          </a:blip>
          <a:srcRect b="0" l="0" r="0" t="3306"/>
          <a:stretch/>
        </p:blipFill>
        <p:spPr>
          <a:xfrm>
            <a:off x="501825" y="1319500"/>
            <a:ext cx="3170851" cy="3193250"/>
          </a:xfrm>
          <a:prstGeom prst="rect">
            <a:avLst/>
          </a:prstGeom>
          <a:noFill/>
          <a:ln>
            <a:noFill/>
          </a:ln>
        </p:spPr>
      </p:pic>
      <p:sp>
        <p:nvSpPr>
          <p:cNvPr id="1965" name="Google Shape;1965;p174"/>
          <p:cNvSpPr txBox="1"/>
          <p:nvPr/>
        </p:nvSpPr>
        <p:spPr>
          <a:xfrm>
            <a:off x="4360700" y="1630125"/>
            <a:ext cx="3842100" cy="338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1200"/>
              <a:t>Monitoring licenses off site </a:t>
            </a:r>
            <a:r>
              <a:rPr b="0" i="0" lang="en" sz="1600" u="none" cap="none" strike="noStrike">
                <a:solidFill>
                  <a:srgbClr val="000000"/>
                </a:solidFill>
                <a:latin typeface="Arial"/>
                <a:ea typeface="Arial"/>
                <a:cs typeface="Arial"/>
                <a:sym typeface="Arial"/>
              </a:rPr>
              <a:t> </a:t>
            </a:r>
            <a:endParaRPr sz="600"/>
          </a:p>
        </p:txBody>
      </p:sp>
      <p:grpSp>
        <p:nvGrpSpPr>
          <p:cNvPr id="1966" name="Google Shape;1966;p174"/>
          <p:cNvGrpSpPr/>
          <p:nvPr/>
        </p:nvGrpSpPr>
        <p:grpSpPr>
          <a:xfrm>
            <a:off x="4126560" y="1684767"/>
            <a:ext cx="234144" cy="229412"/>
            <a:chOff x="1565158" y="2274838"/>
            <a:chExt cx="487800" cy="487800"/>
          </a:xfrm>
        </p:grpSpPr>
        <p:sp>
          <p:nvSpPr>
            <p:cNvPr id="1967" name="Google Shape;1967;p174"/>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968" name="Google Shape;1968;p174"/>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1969" name="Google Shape;1969;p174"/>
          <p:cNvSpPr txBox="1"/>
          <p:nvPr/>
        </p:nvSpPr>
        <p:spPr>
          <a:xfrm>
            <a:off x="827850" y="4261025"/>
            <a:ext cx="3714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rgbClr val="006EB6"/>
                </a:solidFill>
                <a:hlinkClick r:id="rId4">
                  <a:extLst>
                    <a:ext uri="{A12FA001-AC4F-418D-AE19-62706E023703}">
                      <ahyp:hlinkClr val="tx"/>
                    </a:ext>
                  </a:extLst>
                </a:hlinkClick>
              </a:rPr>
              <a:t>https://help.interfaceware.com/license_api/</a:t>
            </a:r>
            <a:endParaRPr sz="1000">
              <a:solidFill>
                <a:srgbClr val="006EB6"/>
              </a:solidFill>
            </a:endParaRPr>
          </a:p>
          <a:p>
            <a:pPr indent="0" lvl="0" marL="0" rtl="0" algn="l">
              <a:spcBef>
                <a:spcPts val="0"/>
              </a:spcBef>
              <a:spcAft>
                <a:spcPts val="0"/>
              </a:spcAft>
              <a:buNone/>
            </a:pPr>
            <a:r>
              <a:t/>
            </a:r>
            <a:endParaRPr/>
          </a:p>
        </p:txBody>
      </p:sp>
      <p:pic>
        <p:nvPicPr>
          <p:cNvPr id="1970" name="Google Shape;1970;p174"/>
          <p:cNvPicPr preferRelativeResize="0"/>
          <p:nvPr/>
        </p:nvPicPr>
        <p:blipFill>
          <a:blip r:embed="rId5">
            <a:alphaModFix/>
          </a:blip>
          <a:stretch>
            <a:fillRect/>
          </a:stretch>
        </p:blipFill>
        <p:spPr>
          <a:xfrm>
            <a:off x="4395475" y="2895300"/>
            <a:ext cx="899325" cy="719072"/>
          </a:xfrm>
          <a:prstGeom prst="rect">
            <a:avLst/>
          </a:prstGeom>
          <a:noFill/>
          <a:ln>
            <a:noFill/>
          </a:ln>
        </p:spPr>
      </p:pic>
      <p:pic>
        <p:nvPicPr>
          <p:cNvPr descr="iguana_mascot.png" id="1971" name="Google Shape;1971;p174"/>
          <p:cNvPicPr preferRelativeResize="0"/>
          <p:nvPr/>
        </p:nvPicPr>
        <p:blipFill rotWithShape="1">
          <a:blip r:embed="rId6">
            <a:alphaModFix/>
          </a:blip>
          <a:srcRect b="0" l="0" r="0" t="0"/>
          <a:stretch/>
        </p:blipFill>
        <p:spPr>
          <a:xfrm rot="-10597378">
            <a:off x="6332797" y="2376887"/>
            <a:ext cx="410635" cy="274675"/>
          </a:xfrm>
          <a:prstGeom prst="rect">
            <a:avLst/>
          </a:prstGeom>
          <a:noFill/>
          <a:ln>
            <a:noFill/>
          </a:ln>
        </p:spPr>
      </p:pic>
      <p:pic>
        <p:nvPicPr>
          <p:cNvPr descr="iguana_mascot.png" id="1972" name="Google Shape;1972;p174"/>
          <p:cNvPicPr preferRelativeResize="0"/>
          <p:nvPr/>
        </p:nvPicPr>
        <p:blipFill rotWithShape="1">
          <a:blip r:embed="rId6">
            <a:alphaModFix/>
          </a:blip>
          <a:srcRect b="0" l="0" r="0" t="0"/>
          <a:stretch/>
        </p:blipFill>
        <p:spPr>
          <a:xfrm>
            <a:off x="6332797" y="3836200"/>
            <a:ext cx="410635" cy="274675"/>
          </a:xfrm>
          <a:prstGeom prst="rect">
            <a:avLst/>
          </a:prstGeom>
          <a:noFill/>
          <a:ln>
            <a:noFill/>
          </a:ln>
        </p:spPr>
      </p:pic>
      <p:pic>
        <p:nvPicPr>
          <p:cNvPr descr="iguana_mascot.png" id="1973" name="Google Shape;1973;p174"/>
          <p:cNvPicPr preferRelativeResize="0"/>
          <p:nvPr/>
        </p:nvPicPr>
        <p:blipFill rotWithShape="1">
          <a:blip r:embed="rId6">
            <a:alphaModFix/>
          </a:blip>
          <a:srcRect b="0" l="0" r="0" t="0"/>
          <a:stretch/>
        </p:blipFill>
        <p:spPr>
          <a:xfrm>
            <a:off x="7107097" y="2778787"/>
            <a:ext cx="410635" cy="274675"/>
          </a:xfrm>
          <a:prstGeom prst="rect">
            <a:avLst/>
          </a:prstGeom>
          <a:noFill/>
          <a:ln>
            <a:noFill/>
          </a:ln>
        </p:spPr>
      </p:pic>
      <p:pic>
        <p:nvPicPr>
          <p:cNvPr descr="iguana_mascot.png" id="1974" name="Google Shape;1974;p174"/>
          <p:cNvPicPr preferRelativeResize="0"/>
          <p:nvPr/>
        </p:nvPicPr>
        <p:blipFill rotWithShape="1">
          <a:blip r:embed="rId6">
            <a:alphaModFix/>
          </a:blip>
          <a:srcRect b="0" l="0" r="0" t="0"/>
          <a:stretch/>
        </p:blipFill>
        <p:spPr>
          <a:xfrm>
            <a:off x="7107097" y="3393025"/>
            <a:ext cx="410635" cy="274675"/>
          </a:xfrm>
          <a:prstGeom prst="rect">
            <a:avLst/>
          </a:prstGeom>
          <a:noFill/>
          <a:ln>
            <a:noFill/>
          </a:ln>
        </p:spPr>
      </p:pic>
      <p:cxnSp>
        <p:nvCxnSpPr>
          <p:cNvPr id="1975" name="Google Shape;1975;p174"/>
          <p:cNvCxnSpPr>
            <a:stCxn id="1970" idx="3"/>
            <a:endCxn id="1971" idx="3"/>
          </p:cNvCxnSpPr>
          <p:nvPr/>
        </p:nvCxnSpPr>
        <p:spPr>
          <a:xfrm flipH="1" rot="10800000">
            <a:off x="5294800" y="2502136"/>
            <a:ext cx="1038300" cy="752700"/>
          </a:xfrm>
          <a:prstGeom prst="straightConnector1">
            <a:avLst/>
          </a:prstGeom>
          <a:noFill/>
          <a:ln cap="flat" cmpd="sng" w="9525">
            <a:solidFill>
              <a:schemeClr val="dk2"/>
            </a:solidFill>
            <a:prstDash val="solid"/>
            <a:round/>
            <a:headEnd len="med" w="med" type="none"/>
            <a:tailEnd len="med" w="med" type="triangle"/>
          </a:ln>
        </p:spPr>
      </p:cxnSp>
      <p:cxnSp>
        <p:nvCxnSpPr>
          <p:cNvPr id="1976" name="Google Shape;1976;p174"/>
          <p:cNvCxnSpPr>
            <a:stCxn id="1970" idx="3"/>
            <a:endCxn id="1973" idx="1"/>
          </p:cNvCxnSpPr>
          <p:nvPr/>
        </p:nvCxnSpPr>
        <p:spPr>
          <a:xfrm flipH="1" rot="10800000">
            <a:off x="5294800" y="2916136"/>
            <a:ext cx="1812300" cy="338700"/>
          </a:xfrm>
          <a:prstGeom prst="straightConnector1">
            <a:avLst/>
          </a:prstGeom>
          <a:noFill/>
          <a:ln cap="flat" cmpd="sng" w="9525">
            <a:solidFill>
              <a:schemeClr val="dk2"/>
            </a:solidFill>
            <a:prstDash val="solid"/>
            <a:round/>
            <a:headEnd len="med" w="med" type="none"/>
            <a:tailEnd len="med" w="med" type="triangle"/>
          </a:ln>
        </p:spPr>
      </p:cxnSp>
      <p:cxnSp>
        <p:nvCxnSpPr>
          <p:cNvPr id="1977" name="Google Shape;1977;p174"/>
          <p:cNvCxnSpPr>
            <a:endCxn id="1974" idx="1"/>
          </p:cNvCxnSpPr>
          <p:nvPr/>
        </p:nvCxnSpPr>
        <p:spPr>
          <a:xfrm>
            <a:off x="5294797" y="3254962"/>
            <a:ext cx="1812300" cy="275400"/>
          </a:xfrm>
          <a:prstGeom prst="straightConnector1">
            <a:avLst/>
          </a:prstGeom>
          <a:noFill/>
          <a:ln cap="flat" cmpd="sng" w="9525">
            <a:solidFill>
              <a:schemeClr val="dk2"/>
            </a:solidFill>
            <a:prstDash val="solid"/>
            <a:round/>
            <a:headEnd len="med" w="med" type="none"/>
            <a:tailEnd len="med" w="med" type="triangle"/>
          </a:ln>
        </p:spPr>
      </p:cxnSp>
      <p:cxnSp>
        <p:nvCxnSpPr>
          <p:cNvPr id="1978" name="Google Shape;1978;p174"/>
          <p:cNvCxnSpPr>
            <a:stCxn id="1970" idx="3"/>
            <a:endCxn id="1972" idx="1"/>
          </p:cNvCxnSpPr>
          <p:nvPr/>
        </p:nvCxnSpPr>
        <p:spPr>
          <a:xfrm>
            <a:off x="5294800" y="3254836"/>
            <a:ext cx="1038000" cy="718800"/>
          </a:xfrm>
          <a:prstGeom prst="straightConnector1">
            <a:avLst/>
          </a:prstGeom>
          <a:noFill/>
          <a:ln cap="flat" cmpd="sng" w="9525">
            <a:solidFill>
              <a:schemeClr val="dk2"/>
            </a:solidFill>
            <a:prstDash val="solid"/>
            <a:round/>
            <a:headEnd len="med" w="med" type="none"/>
            <a:tailEnd len="med" w="med" type="triangle"/>
          </a:ln>
        </p:spPr>
      </p:cxnSp>
      <p:sp>
        <p:nvSpPr>
          <p:cNvPr id="1979" name="Google Shape;1979;p174"/>
          <p:cNvSpPr txBox="1"/>
          <p:nvPr/>
        </p:nvSpPr>
        <p:spPr>
          <a:xfrm>
            <a:off x="6420975" y="2314113"/>
            <a:ext cx="23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x</a:t>
            </a:r>
            <a:endParaRPr b="1"/>
          </a:p>
        </p:txBody>
      </p:sp>
      <p:pic>
        <p:nvPicPr>
          <p:cNvPr descr="iguana_mascot.png" id="1980" name="Google Shape;1980;p174"/>
          <p:cNvPicPr preferRelativeResize="0"/>
          <p:nvPr/>
        </p:nvPicPr>
        <p:blipFill rotWithShape="1">
          <a:blip r:embed="rId6">
            <a:alphaModFix/>
          </a:blip>
          <a:srcRect b="0" l="0" r="0" t="0"/>
          <a:stretch/>
        </p:blipFill>
        <p:spPr>
          <a:xfrm>
            <a:off x="7797272" y="2406725"/>
            <a:ext cx="410635" cy="274675"/>
          </a:xfrm>
          <a:prstGeom prst="rect">
            <a:avLst/>
          </a:prstGeom>
          <a:noFill/>
          <a:ln>
            <a:noFill/>
          </a:ln>
        </p:spPr>
      </p:pic>
      <p:cxnSp>
        <p:nvCxnSpPr>
          <p:cNvPr id="1981" name="Google Shape;1981;p174"/>
          <p:cNvCxnSpPr>
            <a:stCxn id="1971" idx="1"/>
            <a:endCxn id="1980" idx="1"/>
          </p:cNvCxnSpPr>
          <p:nvPr/>
        </p:nvCxnSpPr>
        <p:spPr>
          <a:xfrm>
            <a:off x="6743075" y="2526319"/>
            <a:ext cx="1054200" cy="17700"/>
          </a:xfrm>
          <a:prstGeom prst="straightConnector1">
            <a:avLst/>
          </a:prstGeom>
          <a:noFill/>
          <a:ln cap="flat" cmpd="sng" w="19050">
            <a:solidFill>
              <a:schemeClr val="dk2"/>
            </a:solidFill>
            <a:prstDash val="dot"/>
            <a:round/>
            <a:headEnd len="med" w="med" type="none"/>
            <a:tailEnd len="med" w="med" type="none"/>
          </a:ln>
        </p:spPr>
      </p:cxnSp>
      <p:cxnSp>
        <p:nvCxnSpPr>
          <p:cNvPr id="1982" name="Google Shape;1982;p174"/>
          <p:cNvCxnSpPr/>
          <p:nvPr/>
        </p:nvCxnSpPr>
        <p:spPr>
          <a:xfrm flipH="1">
            <a:off x="7270125" y="1613650"/>
            <a:ext cx="8100" cy="930300"/>
          </a:xfrm>
          <a:prstGeom prst="straightConnector1">
            <a:avLst/>
          </a:prstGeom>
          <a:noFill/>
          <a:ln cap="flat" cmpd="sng" w="19050">
            <a:solidFill>
              <a:schemeClr val="dk2"/>
            </a:solidFill>
            <a:prstDash val="dot"/>
            <a:round/>
            <a:headEnd len="med" w="med" type="none"/>
            <a:tailEnd len="med" w="med" type="none"/>
          </a:ln>
        </p:spPr>
      </p:cxnSp>
      <p:sp>
        <p:nvSpPr>
          <p:cNvPr id="1983" name="Google Shape;1983;p174"/>
          <p:cNvSpPr txBox="1"/>
          <p:nvPr/>
        </p:nvSpPr>
        <p:spPr>
          <a:xfrm>
            <a:off x="6751163" y="1319488"/>
            <a:ext cx="1773300" cy="246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1000"/>
              <a:t>Via License API</a:t>
            </a:r>
            <a:endParaRPr sz="400"/>
          </a:p>
        </p:txBody>
      </p:sp>
      <p:sp>
        <p:nvSpPr>
          <p:cNvPr id="1984" name="Google Shape;1984;p174"/>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1985" name="Google Shape;1985;p174"/>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p175"/>
          <p:cNvSpPr txBox="1"/>
          <p:nvPr/>
        </p:nvSpPr>
        <p:spPr>
          <a:xfrm>
            <a:off x="827850" y="1557575"/>
            <a:ext cx="20823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500"/>
              <a:t>Get Auth Token</a:t>
            </a:r>
            <a:endParaRPr sz="900"/>
          </a:p>
        </p:txBody>
      </p:sp>
      <p:grpSp>
        <p:nvGrpSpPr>
          <p:cNvPr id="1991" name="Google Shape;1991;p175"/>
          <p:cNvGrpSpPr/>
          <p:nvPr/>
        </p:nvGrpSpPr>
        <p:grpSpPr>
          <a:xfrm>
            <a:off x="535510" y="1604417"/>
            <a:ext cx="234144" cy="229412"/>
            <a:chOff x="1565158" y="2274838"/>
            <a:chExt cx="487800" cy="487800"/>
          </a:xfrm>
        </p:grpSpPr>
        <p:sp>
          <p:nvSpPr>
            <p:cNvPr id="1992" name="Google Shape;1992;p175"/>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993" name="Google Shape;1993;p175"/>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1994" name="Google Shape;1994;p175"/>
          <p:cNvPicPr preferRelativeResize="0"/>
          <p:nvPr/>
        </p:nvPicPr>
        <p:blipFill>
          <a:blip r:embed="rId3">
            <a:alphaModFix/>
          </a:blip>
          <a:stretch>
            <a:fillRect/>
          </a:stretch>
        </p:blipFill>
        <p:spPr>
          <a:xfrm>
            <a:off x="3309851" y="1492900"/>
            <a:ext cx="5006300" cy="2853600"/>
          </a:xfrm>
          <a:prstGeom prst="rect">
            <a:avLst/>
          </a:prstGeom>
          <a:noFill/>
          <a:ln>
            <a:noFill/>
          </a:ln>
        </p:spPr>
      </p:pic>
      <p:sp>
        <p:nvSpPr>
          <p:cNvPr id="1995" name="Google Shape;1995;p175"/>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1996" name="Google Shape;1996;p175"/>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sp>
        <p:nvSpPr>
          <p:cNvPr id="2001" name="Google Shape;2001;p176"/>
          <p:cNvSpPr txBox="1"/>
          <p:nvPr/>
        </p:nvSpPr>
        <p:spPr>
          <a:xfrm>
            <a:off x="827850" y="1557575"/>
            <a:ext cx="20823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500"/>
              <a:t>Get List of licenses</a:t>
            </a:r>
            <a:endParaRPr sz="900"/>
          </a:p>
        </p:txBody>
      </p:sp>
      <p:grpSp>
        <p:nvGrpSpPr>
          <p:cNvPr id="2002" name="Google Shape;2002;p176"/>
          <p:cNvGrpSpPr/>
          <p:nvPr/>
        </p:nvGrpSpPr>
        <p:grpSpPr>
          <a:xfrm>
            <a:off x="535510" y="1604417"/>
            <a:ext cx="234144" cy="229412"/>
            <a:chOff x="1565158" y="2274838"/>
            <a:chExt cx="487800" cy="487800"/>
          </a:xfrm>
        </p:grpSpPr>
        <p:sp>
          <p:nvSpPr>
            <p:cNvPr id="2003" name="Google Shape;2003;p176"/>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04" name="Google Shape;2004;p176"/>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005" name="Google Shape;2005;p176"/>
          <p:cNvPicPr preferRelativeResize="0"/>
          <p:nvPr/>
        </p:nvPicPr>
        <p:blipFill>
          <a:blip r:embed="rId3">
            <a:alphaModFix/>
          </a:blip>
          <a:stretch>
            <a:fillRect/>
          </a:stretch>
        </p:blipFill>
        <p:spPr>
          <a:xfrm>
            <a:off x="3254250" y="1335350"/>
            <a:ext cx="4725124" cy="2992600"/>
          </a:xfrm>
          <a:prstGeom prst="rect">
            <a:avLst/>
          </a:prstGeom>
          <a:noFill/>
          <a:ln>
            <a:noFill/>
          </a:ln>
        </p:spPr>
      </p:pic>
      <p:sp>
        <p:nvSpPr>
          <p:cNvPr id="2006" name="Google Shape;2006;p176"/>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07" name="Google Shape;2007;p176"/>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177"/>
          <p:cNvSpPr txBox="1"/>
          <p:nvPr/>
        </p:nvSpPr>
        <p:spPr>
          <a:xfrm>
            <a:off x="827850" y="1557575"/>
            <a:ext cx="2082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t>Activate licenses</a:t>
            </a:r>
            <a:endParaRPr sz="700"/>
          </a:p>
        </p:txBody>
      </p:sp>
      <p:grpSp>
        <p:nvGrpSpPr>
          <p:cNvPr id="2013" name="Google Shape;2013;p177"/>
          <p:cNvGrpSpPr/>
          <p:nvPr/>
        </p:nvGrpSpPr>
        <p:grpSpPr>
          <a:xfrm>
            <a:off x="593710" y="1589117"/>
            <a:ext cx="234144" cy="229412"/>
            <a:chOff x="1565158" y="2274838"/>
            <a:chExt cx="487800" cy="487800"/>
          </a:xfrm>
        </p:grpSpPr>
        <p:sp>
          <p:nvSpPr>
            <p:cNvPr id="2014" name="Google Shape;2014;p177"/>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15" name="Google Shape;2015;p177"/>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016" name="Google Shape;2016;p177"/>
          <p:cNvPicPr preferRelativeResize="0"/>
          <p:nvPr/>
        </p:nvPicPr>
        <p:blipFill>
          <a:blip r:embed="rId3">
            <a:alphaModFix/>
          </a:blip>
          <a:stretch>
            <a:fillRect/>
          </a:stretch>
        </p:blipFill>
        <p:spPr>
          <a:xfrm>
            <a:off x="126225" y="2215425"/>
            <a:ext cx="2890350" cy="1769250"/>
          </a:xfrm>
          <a:prstGeom prst="rect">
            <a:avLst/>
          </a:prstGeom>
          <a:noFill/>
          <a:ln>
            <a:noFill/>
          </a:ln>
        </p:spPr>
      </p:pic>
      <p:sp>
        <p:nvSpPr>
          <p:cNvPr id="2017" name="Google Shape;2017;p177"/>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18" name="Google Shape;2018;p177"/>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178"/>
          <p:cNvSpPr txBox="1"/>
          <p:nvPr/>
        </p:nvSpPr>
        <p:spPr>
          <a:xfrm>
            <a:off x="827850" y="1557575"/>
            <a:ext cx="2082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t>Activate licenses</a:t>
            </a:r>
            <a:endParaRPr sz="700"/>
          </a:p>
        </p:txBody>
      </p:sp>
      <p:grpSp>
        <p:nvGrpSpPr>
          <p:cNvPr id="2024" name="Google Shape;2024;p178"/>
          <p:cNvGrpSpPr/>
          <p:nvPr/>
        </p:nvGrpSpPr>
        <p:grpSpPr>
          <a:xfrm>
            <a:off x="593710" y="1589117"/>
            <a:ext cx="234144" cy="229412"/>
            <a:chOff x="1565158" y="2274838"/>
            <a:chExt cx="487800" cy="487800"/>
          </a:xfrm>
        </p:grpSpPr>
        <p:sp>
          <p:nvSpPr>
            <p:cNvPr id="2025" name="Google Shape;2025;p178"/>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26" name="Google Shape;2026;p178"/>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027" name="Google Shape;2027;p178"/>
          <p:cNvPicPr preferRelativeResize="0"/>
          <p:nvPr/>
        </p:nvPicPr>
        <p:blipFill>
          <a:blip r:embed="rId3">
            <a:alphaModFix/>
          </a:blip>
          <a:stretch>
            <a:fillRect/>
          </a:stretch>
        </p:blipFill>
        <p:spPr>
          <a:xfrm>
            <a:off x="126225" y="2215425"/>
            <a:ext cx="2890350" cy="1769250"/>
          </a:xfrm>
          <a:prstGeom prst="rect">
            <a:avLst/>
          </a:prstGeom>
          <a:noFill/>
          <a:ln>
            <a:noFill/>
          </a:ln>
        </p:spPr>
      </p:pic>
      <p:pic>
        <p:nvPicPr>
          <p:cNvPr id="2028" name="Google Shape;2028;p178"/>
          <p:cNvPicPr preferRelativeResize="0"/>
          <p:nvPr/>
        </p:nvPicPr>
        <p:blipFill rotWithShape="1">
          <a:blip r:embed="rId4">
            <a:alphaModFix/>
          </a:blip>
          <a:srcRect b="0" l="-1339" r="1339" t="0"/>
          <a:stretch/>
        </p:blipFill>
        <p:spPr>
          <a:xfrm>
            <a:off x="2979500" y="2215425"/>
            <a:ext cx="2762275" cy="1690850"/>
          </a:xfrm>
          <a:prstGeom prst="rect">
            <a:avLst/>
          </a:prstGeom>
          <a:noFill/>
          <a:ln>
            <a:noFill/>
          </a:ln>
        </p:spPr>
      </p:pic>
      <p:sp>
        <p:nvSpPr>
          <p:cNvPr id="2029" name="Google Shape;2029;p178"/>
          <p:cNvSpPr txBox="1"/>
          <p:nvPr/>
        </p:nvSpPr>
        <p:spPr>
          <a:xfrm>
            <a:off x="3725475" y="1526025"/>
            <a:ext cx="2082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t>Transfer licenses</a:t>
            </a:r>
            <a:endParaRPr sz="700"/>
          </a:p>
        </p:txBody>
      </p:sp>
      <p:grpSp>
        <p:nvGrpSpPr>
          <p:cNvPr id="2030" name="Google Shape;2030;p178"/>
          <p:cNvGrpSpPr/>
          <p:nvPr/>
        </p:nvGrpSpPr>
        <p:grpSpPr>
          <a:xfrm>
            <a:off x="3516598" y="1557567"/>
            <a:ext cx="234144" cy="229412"/>
            <a:chOff x="1565158" y="2274838"/>
            <a:chExt cx="487800" cy="487800"/>
          </a:xfrm>
        </p:grpSpPr>
        <p:sp>
          <p:nvSpPr>
            <p:cNvPr id="2031" name="Google Shape;2031;p178"/>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32" name="Google Shape;2032;p178"/>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2033" name="Google Shape;2033;p178"/>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34" name="Google Shape;2034;p178"/>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34"/>
          <p:cNvSpPr txBox="1"/>
          <p:nvPr/>
        </p:nvSpPr>
        <p:spPr>
          <a:xfrm>
            <a:off x="700350" y="152400"/>
            <a:ext cx="7743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Two ways to Install Iguana</a:t>
            </a:r>
            <a:endParaRPr sz="3000"/>
          </a:p>
        </p:txBody>
      </p:sp>
      <p:pic>
        <p:nvPicPr>
          <p:cNvPr descr="iguana_mascot.png" id="1264" name="Google Shape;1264;p134"/>
          <p:cNvPicPr preferRelativeResize="0"/>
          <p:nvPr/>
        </p:nvPicPr>
        <p:blipFill rotWithShape="1">
          <a:blip r:embed="rId3">
            <a:alphaModFix/>
          </a:blip>
          <a:srcRect b="0" l="0" r="0" t="0"/>
          <a:stretch/>
        </p:blipFill>
        <p:spPr>
          <a:xfrm>
            <a:off x="4146795" y="2412670"/>
            <a:ext cx="850409" cy="562816"/>
          </a:xfrm>
          <a:prstGeom prst="rect">
            <a:avLst/>
          </a:prstGeom>
          <a:noFill/>
          <a:ln>
            <a:noFill/>
          </a:ln>
        </p:spPr>
      </p:pic>
      <p:sp>
        <p:nvSpPr>
          <p:cNvPr id="1265" name="Google Shape;1265;p134"/>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p179"/>
          <p:cNvSpPr txBox="1"/>
          <p:nvPr/>
        </p:nvSpPr>
        <p:spPr>
          <a:xfrm>
            <a:off x="827850" y="1557575"/>
            <a:ext cx="2082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t>Activate licenses</a:t>
            </a:r>
            <a:endParaRPr sz="700"/>
          </a:p>
        </p:txBody>
      </p:sp>
      <p:grpSp>
        <p:nvGrpSpPr>
          <p:cNvPr id="2040" name="Google Shape;2040;p179"/>
          <p:cNvGrpSpPr/>
          <p:nvPr/>
        </p:nvGrpSpPr>
        <p:grpSpPr>
          <a:xfrm>
            <a:off x="593710" y="1589117"/>
            <a:ext cx="234144" cy="229412"/>
            <a:chOff x="1565158" y="2274838"/>
            <a:chExt cx="487800" cy="487800"/>
          </a:xfrm>
        </p:grpSpPr>
        <p:sp>
          <p:nvSpPr>
            <p:cNvPr id="2041" name="Google Shape;2041;p179"/>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42" name="Google Shape;2042;p179"/>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043" name="Google Shape;2043;p179"/>
          <p:cNvPicPr preferRelativeResize="0"/>
          <p:nvPr/>
        </p:nvPicPr>
        <p:blipFill>
          <a:blip r:embed="rId3">
            <a:alphaModFix/>
          </a:blip>
          <a:stretch>
            <a:fillRect/>
          </a:stretch>
        </p:blipFill>
        <p:spPr>
          <a:xfrm>
            <a:off x="126225" y="2215425"/>
            <a:ext cx="2890350" cy="1769250"/>
          </a:xfrm>
          <a:prstGeom prst="rect">
            <a:avLst/>
          </a:prstGeom>
          <a:noFill/>
          <a:ln>
            <a:noFill/>
          </a:ln>
        </p:spPr>
      </p:pic>
      <p:pic>
        <p:nvPicPr>
          <p:cNvPr id="2044" name="Google Shape;2044;p179"/>
          <p:cNvPicPr preferRelativeResize="0"/>
          <p:nvPr/>
        </p:nvPicPr>
        <p:blipFill rotWithShape="1">
          <a:blip r:embed="rId4">
            <a:alphaModFix/>
          </a:blip>
          <a:srcRect b="0" l="-1339" r="1339" t="0"/>
          <a:stretch/>
        </p:blipFill>
        <p:spPr>
          <a:xfrm>
            <a:off x="2979500" y="2215425"/>
            <a:ext cx="2762275" cy="1690850"/>
          </a:xfrm>
          <a:prstGeom prst="rect">
            <a:avLst/>
          </a:prstGeom>
          <a:noFill/>
          <a:ln>
            <a:noFill/>
          </a:ln>
        </p:spPr>
      </p:pic>
      <p:pic>
        <p:nvPicPr>
          <p:cNvPr id="2045" name="Google Shape;2045;p179"/>
          <p:cNvPicPr preferRelativeResize="0"/>
          <p:nvPr/>
        </p:nvPicPr>
        <p:blipFill>
          <a:blip r:embed="rId5">
            <a:alphaModFix/>
          </a:blip>
          <a:stretch>
            <a:fillRect/>
          </a:stretch>
        </p:blipFill>
        <p:spPr>
          <a:xfrm>
            <a:off x="5921975" y="2508175"/>
            <a:ext cx="3117325" cy="967175"/>
          </a:xfrm>
          <a:prstGeom prst="rect">
            <a:avLst/>
          </a:prstGeom>
          <a:noFill/>
          <a:ln>
            <a:noFill/>
          </a:ln>
        </p:spPr>
      </p:pic>
      <p:sp>
        <p:nvSpPr>
          <p:cNvPr id="2046" name="Google Shape;2046;p179"/>
          <p:cNvSpPr txBox="1"/>
          <p:nvPr/>
        </p:nvSpPr>
        <p:spPr>
          <a:xfrm>
            <a:off x="3725475" y="1526025"/>
            <a:ext cx="2082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t>Transfer licenses</a:t>
            </a:r>
            <a:endParaRPr sz="700"/>
          </a:p>
        </p:txBody>
      </p:sp>
      <p:grpSp>
        <p:nvGrpSpPr>
          <p:cNvPr id="2047" name="Google Shape;2047;p179"/>
          <p:cNvGrpSpPr/>
          <p:nvPr/>
        </p:nvGrpSpPr>
        <p:grpSpPr>
          <a:xfrm>
            <a:off x="3516598" y="1557567"/>
            <a:ext cx="234144" cy="229412"/>
            <a:chOff x="1565158" y="2274838"/>
            <a:chExt cx="487800" cy="487800"/>
          </a:xfrm>
        </p:grpSpPr>
        <p:sp>
          <p:nvSpPr>
            <p:cNvPr id="2048" name="Google Shape;2048;p179"/>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49" name="Google Shape;2049;p179"/>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2050" name="Google Shape;2050;p179"/>
          <p:cNvSpPr txBox="1"/>
          <p:nvPr/>
        </p:nvSpPr>
        <p:spPr>
          <a:xfrm>
            <a:off x="6439475" y="1557575"/>
            <a:ext cx="20823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t>Apply License codes</a:t>
            </a:r>
            <a:endParaRPr sz="700"/>
          </a:p>
        </p:txBody>
      </p:sp>
      <p:grpSp>
        <p:nvGrpSpPr>
          <p:cNvPr id="2051" name="Google Shape;2051;p179"/>
          <p:cNvGrpSpPr/>
          <p:nvPr/>
        </p:nvGrpSpPr>
        <p:grpSpPr>
          <a:xfrm>
            <a:off x="6233860" y="1557567"/>
            <a:ext cx="234144" cy="229412"/>
            <a:chOff x="1565158" y="2274838"/>
            <a:chExt cx="487800" cy="487800"/>
          </a:xfrm>
        </p:grpSpPr>
        <p:sp>
          <p:nvSpPr>
            <p:cNvPr id="2052" name="Google Shape;2052;p179"/>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53" name="Google Shape;2053;p179"/>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2054" name="Google Shape;2054;p179"/>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55" name="Google Shape;2055;p179"/>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sp>
        <p:nvSpPr>
          <p:cNvPr id="2060" name="Google Shape;2060;p180"/>
          <p:cNvSpPr txBox="1"/>
          <p:nvPr/>
        </p:nvSpPr>
        <p:spPr>
          <a:xfrm>
            <a:off x="827850" y="1557575"/>
            <a:ext cx="20823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500"/>
              <a:t>Via Terminal</a:t>
            </a:r>
            <a:endParaRPr sz="1500"/>
          </a:p>
        </p:txBody>
      </p:sp>
      <p:grpSp>
        <p:nvGrpSpPr>
          <p:cNvPr id="2061" name="Google Shape;2061;p180"/>
          <p:cNvGrpSpPr/>
          <p:nvPr/>
        </p:nvGrpSpPr>
        <p:grpSpPr>
          <a:xfrm>
            <a:off x="535510" y="1604417"/>
            <a:ext cx="234144" cy="229412"/>
            <a:chOff x="1565158" y="2274838"/>
            <a:chExt cx="487800" cy="487800"/>
          </a:xfrm>
        </p:grpSpPr>
        <p:sp>
          <p:nvSpPr>
            <p:cNvPr id="2062" name="Google Shape;2062;p180"/>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063" name="Google Shape;2063;p180"/>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064" name="Google Shape;2064;p180"/>
          <p:cNvPicPr preferRelativeResize="0"/>
          <p:nvPr/>
        </p:nvPicPr>
        <p:blipFill>
          <a:blip r:embed="rId3">
            <a:alphaModFix/>
          </a:blip>
          <a:stretch>
            <a:fillRect/>
          </a:stretch>
        </p:blipFill>
        <p:spPr>
          <a:xfrm>
            <a:off x="3608925" y="1381700"/>
            <a:ext cx="4707225" cy="2918475"/>
          </a:xfrm>
          <a:prstGeom prst="rect">
            <a:avLst/>
          </a:prstGeom>
          <a:noFill/>
          <a:ln>
            <a:noFill/>
          </a:ln>
        </p:spPr>
      </p:pic>
      <p:sp>
        <p:nvSpPr>
          <p:cNvPr id="2065" name="Google Shape;2065;p180"/>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66" name="Google Shape;2066;p180"/>
          <p:cNvSpPr txBox="1"/>
          <p:nvPr/>
        </p:nvSpPr>
        <p:spPr>
          <a:xfrm>
            <a:off x="827850" y="84025"/>
            <a:ext cx="7488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License API</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0" name="Shape 2070"/>
        <p:cNvGrpSpPr/>
        <p:nvPr/>
      </p:nvGrpSpPr>
      <p:grpSpPr>
        <a:xfrm>
          <a:off x="0" y="0"/>
          <a:ext cx="0" cy="0"/>
          <a:chOff x="0" y="0"/>
          <a:chExt cx="0" cy="0"/>
        </a:xfrm>
      </p:grpSpPr>
      <p:sp>
        <p:nvSpPr>
          <p:cNvPr id="2071" name="Google Shape;2071;p181"/>
          <p:cNvSpPr txBox="1"/>
          <p:nvPr/>
        </p:nvSpPr>
        <p:spPr>
          <a:xfrm>
            <a:off x="827850" y="217450"/>
            <a:ext cx="748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a:t>Encrypted Password Module</a:t>
            </a:r>
            <a:endParaRPr b="1" i="1" sz="2500"/>
          </a:p>
          <a:p>
            <a:pPr indent="0" lvl="0" marL="0" rtl="0" algn="l">
              <a:spcBef>
                <a:spcPts val="0"/>
              </a:spcBef>
              <a:spcAft>
                <a:spcPts val="0"/>
              </a:spcAft>
              <a:buNone/>
            </a:pPr>
            <a:r>
              <a:t/>
            </a:r>
            <a:endParaRPr sz="900"/>
          </a:p>
        </p:txBody>
      </p:sp>
      <p:sp>
        <p:nvSpPr>
          <p:cNvPr id="2072" name="Google Shape;2072;p181"/>
          <p:cNvSpPr txBox="1"/>
          <p:nvPr/>
        </p:nvSpPr>
        <p:spPr>
          <a:xfrm>
            <a:off x="259013" y="3717200"/>
            <a:ext cx="4220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https://help.interfaceware.com/v6/encrypted-password-utility</a:t>
            </a:r>
            <a:endParaRPr sz="1100"/>
          </a:p>
        </p:txBody>
      </p:sp>
      <p:sp>
        <p:nvSpPr>
          <p:cNvPr id="2073" name="Google Shape;2073;p181"/>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pic>
        <p:nvPicPr>
          <p:cNvPr id="2074" name="Google Shape;2074;p181"/>
          <p:cNvPicPr preferRelativeResize="0"/>
          <p:nvPr/>
        </p:nvPicPr>
        <p:blipFill>
          <a:blip r:embed="rId3">
            <a:alphaModFix/>
          </a:blip>
          <a:stretch>
            <a:fillRect/>
          </a:stretch>
        </p:blipFill>
        <p:spPr>
          <a:xfrm>
            <a:off x="429100" y="1187125"/>
            <a:ext cx="3880550" cy="2353335"/>
          </a:xfrm>
          <a:prstGeom prst="rect">
            <a:avLst/>
          </a:prstGeom>
          <a:noFill/>
          <a:ln>
            <a:noFill/>
          </a:ln>
        </p:spPr>
      </p:pic>
      <p:pic>
        <p:nvPicPr>
          <p:cNvPr id="2075" name="Google Shape;2075;p181"/>
          <p:cNvPicPr preferRelativeResize="0"/>
          <p:nvPr/>
        </p:nvPicPr>
        <p:blipFill>
          <a:blip r:embed="rId4">
            <a:alphaModFix/>
          </a:blip>
          <a:stretch>
            <a:fillRect/>
          </a:stretch>
        </p:blipFill>
        <p:spPr>
          <a:xfrm>
            <a:off x="4572000" y="2440812"/>
            <a:ext cx="4155075" cy="1099627"/>
          </a:xfrm>
          <a:prstGeom prst="rect">
            <a:avLst/>
          </a:prstGeom>
          <a:noFill/>
          <a:ln>
            <a:noFill/>
          </a:ln>
        </p:spPr>
      </p:pic>
      <p:sp>
        <p:nvSpPr>
          <p:cNvPr id="2076" name="Google Shape;2076;p181"/>
          <p:cNvSpPr/>
          <p:nvPr/>
        </p:nvSpPr>
        <p:spPr>
          <a:xfrm rot="5400000">
            <a:off x="4356650" y="1493650"/>
            <a:ext cx="703500" cy="797400"/>
          </a:xfrm>
          <a:prstGeom prst="bentArrow">
            <a:avLst>
              <a:gd fmla="val 25000" name="adj1"/>
              <a:gd fmla="val 23622" name="adj2"/>
              <a:gd fmla="val 25000" name="adj3"/>
              <a:gd fmla="val 43750" name="adj4"/>
            </a:avLst>
          </a:prstGeom>
          <a:solidFill>
            <a:schemeClr val="accent3"/>
          </a:solidFill>
          <a:ln cap="flat" cmpd="sng" w="9525">
            <a:solidFill>
              <a:srgbClr val="0089C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pic>
        <p:nvPicPr>
          <p:cNvPr id="2081" name="Google Shape;2081;p182"/>
          <p:cNvPicPr preferRelativeResize="0"/>
          <p:nvPr/>
        </p:nvPicPr>
        <p:blipFill rotWithShape="1">
          <a:blip r:embed="rId3">
            <a:alphaModFix/>
          </a:blip>
          <a:srcRect b="1244" l="0" r="34097" t="0"/>
          <a:stretch/>
        </p:blipFill>
        <p:spPr>
          <a:xfrm>
            <a:off x="362625" y="1569225"/>
            <a:ext cx="4595074" cy="2118450"/>
          </a:xfrm>
          <a:prstGeom prst="rect">
            <a:avLst/>
          </a:prstGeom>
          <a:noFill/>
          <a:ln>
            <a:noFill/>
          </a:ln>
        </p:spPr>
      </p:pic>
      <p:cxnSp>
        <p:nvCxnSpPr>
          <p:cNvPr id="2082" name="Google Shape;2082;p182"/>
          <p:cNvCxnSpPr/>
          <p:nvPr/>
        </p:nvCxnSpPr>
        <p:spPr>
          <a:xfrm flipH="1">
            <a:off x="1415172" y="2263700"/>
            <a:ext cx="293100" cy="283500"/>
          </a:xfrm>
          <a:prstGeom prst="straightConnector1">
            <a:avLst/>
          </a:prstGeom>
          <a:noFill/>
          <a:ln cap="flat" cmpd="sng" w="9525">
            <a:solidFill>
              <a:schemeClr val="dk2"/>
            </a:solidFill>
            <a:prstDash val="solid"/>
            <a:round/>
            <a:headEnd len="med" w="med" type="none"/>
            <a:tailEnd len="med" w="med" type="triangle"/>
          </a:ln>
        </p:spPr>
      </p:cxnSp>
      <p:cxnSp>
        <p:nvCxnSpPr>
          <p:cNvPr id="2083" name="Google Shape;2083;p182"/>
          <p:cNvCxnSpPr/>
          <p:nvPr/>
        </p:nvCxnSpPr>
        <p:spPr>
          <a:xfrm flipH="1">
            <a:off x="4507222" y="2896560"/>
            <a:ext cx="293100" cy="283500"/>
          </a:xfrm>
          <a:prstGeom prst="straightConnector1">
            <a:avLst/>
          </a:prstGeom>
          <a:noFill/>
          <a:ln cap="flat" cmpd="sng" w="9525">
            <a:solidFill>
              <a:srgbClr val="FF0000"/>
            </a:solidFill>
            <a:prstDash val="solid"/>
            <a:round/>
            <a:headEnd len="med" w="med" type="none"/>
            <a:tailEnd len="med" w="med" type="triangle"/>
          </a:ln>
        </p:spPr>
      </p:cxnSp>
      <p:pic>
        <p:nvPicPr>
          <p:cNvPr id="2084" name="Google Shape;2084;p182"/>
          <p:cNvPicPr preferRelativeResize="0"/>
          <p:nvPr/>
        </p:nvPicPr>
        <p:blipFill>
          <a:blip r:embed="rId4">
            <a:alphaModFix/>
          </a:blip>
          <a:stretch>
            <a:fillRect/>
          </a:stretch>
        </p:blipFill>
        <p:spPr>
          <a:xfrm>
            <a:off x="5191875" y="1609650"/>
            <a:ext cx="3254750" cy="1924200"/>
          </a:xfrm>
          <a:prstGeom prst="rect">
            <a:avLst/>
          </a:prstGeom>
          <a:noFill/>
          <a:ln>
            <a:noFill/>
          </a:ln>
        </p:spPr>
      </p:pic>
      <p:cxnSp>
        <p:nvCxnSpPr>
          <p:cNvPr id="2085" name="Google Shape;2085;p182"/>
          <p:cNvCxnSpPr/>
          <p:nvPr/>
        </p:nvCxnSpPr>
        <p:spPr>
          <a:xfrm flipH="1">
            <a:off x="1478372" y="2613050"/>
            <a:ext cx="293100" cy="283500"/>
          </a:xfrm>
          <a:prstGeom prst="straightConnector1">
            <a:avLst/>
          </a:prstGeom>
          <a:noFill/>
          <a:ln cap="flat" cmpd="sng" w="9525">
            <a:solidFill>
              <a:schemeClr val="dk2"/>
            </a:solidFill>
            <a:prstDash val="solid"/>
            <a:round/>
            <a:headEnd len="med" w="med" type="none"/>
            <a:tailEnd len="med" w="med" type="triangle"/>
          </a:ln>
        </p:spPr>
      </p:cxnSp>
      <p:cxnSp>
        <p:nvCxnSpPr>
          <p:cNvPr id="2086" name="Google Shape;2086;p182"/>
          <p:cNvCxnSpPr/>
          <p:nvPr/>
        </p:nvCxnSpPr>
        <p:spPr>
          <a:xfrm flipH="1">
            <a:off x="4898772" y="3029325"/>
            <a:ext cx="293100" cy="283500"/>
          </a:xfrm>
          <a:prstGeom prst="straightConnector1">
            <a:avLst/>
          </a:prstGeom>
          <a:noFill/>
          <a:ln cap="flat" cmpd="sng" w="9525">
            <a:solidFill>
              <a:srgbClr val="FF0000"/>
            </a:solidFill>
            <a:prstDash val="solid"/>
            <a:round/>
            <a:headEnd len="med" w="med" type="none"/>
            <a:tailEnd len="med" w="med" type="triangle"/>
          </a:ln>
        </p:spPr>
      </p:cxnSp>
      <p:cxnSp>
        <p:nvCxnSpPr>
          <p:cNvPr id="2087" name="Google Shape;2087;p182"/>
          <p:cNvCxnSpPr/>
          <p:nvPr/>
        </p:nvCxnSpPr>
        <p:spPr>
          <a:xfrm flipH="1">
            <a:off x="8153522" y="2416110"/>
            <a:ext cx="293100" cy="283500"/>
          </a:xfrm>
          <a:prstGeom prst="straightConnector1">
            <a:avLst/>
          </a:prstGeom>
          <a:noFill/>
          <a:ln cap="flat" cmpd="sng" w="9525">
            <a:solidFill>
              <a:srgbClr val="FF0000"/>
            </a:solidFill>
            <a:prstDash val="solid"/>
            <a:round/>
            <a:headEnd len="med" w="med" type="none"/>
            <a:tailEnd len="med" w="med" type="triangle"/>
          </a:ln>
        </p:spPr>
      </p:cxnSp>
      <p:cxnSp>
        <p:nvCxnSpPr>
          <p:cNvPr id="2088" name="Google Shape;2088;p182"/>
          <p:cNvCxnSpPr/>
          <p:nvPr/>
        </p:nvCxnSpPr>
        <p:spPr>
          <a:xfrm flipH="1">
            <a:off x="8216247" y="2547210"/>
            <a:ext cx="293100" cy="283500"/>
          </a:xfrm>
          <a:prstGeom prst="straightConnector1">
            <a:avLst/>
          </a:prstGeom>
          <a:noFill/>
          <a:ln cap="flat" cmpd="sng" w="9525">
            <a:solidFill>
              <a:srgbClr val="FF0000"/>
            </a:solidFill>
            <a:prstDash val="solid"/>
            <a:round/>
            <a:headEnd len="med" w="med" type="none"/>
            <a:tailEnd len="med" w="med" type="triangle"/>
          </a:ln>
        </p:spPr>
      </p:cxnSp>
      <p:sp>
        <p:nvSpPr>
          <p:cNvPr id="2089" name="Google Shape;2089;p182"/>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90" name="Google Shape;2090;p182"/>
          <p:cNvSpPr txBox="1"/>
          <p:nvPr/>
        </p:nvSpPr>
        <p:spPr>
          <a:xfrm>
            <a:off x="827850" y="217450"/>
            <a:ext cx="748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a:t>Encrypted Password Module</a:t>
            </a:r>
            <a:endParaRPr b="1" i="1" sz="2500"/>
          </a:p>
          <a:p>
            <a:pPr indent="0" lvl="0" marL="0" rtl="0" algn="l">
              <a:spcBef>
                <a:spcPts val="0"/>
              </a:spcBef>
              <a:spcAft>
                <a:spcPts val="0"/>
              </a:spcAft>
              <a:buNone/>
            </a:pPr>
            <a:r>
              <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pic>
        <p:nvPicPr>
          <p:cNvPr id="2095" name="Google Shape;2095;p183"/>
          <p:cNvPicPr preferRelativeResize="0"/>
          <p:nvPr/>
        </p:nvPicPr>
        <p:blipFill>
          <a:blip r:embed="rId3">
            <a:alphaModFix/>
          </a:blip>
          <a:stretch>
            <a:fillRect/>
          </a:stretch>
        </p:blipFill>
        <p:spPr>
          <a:xfrm>
            <a:off x="2125200" y="1157275"/>
            <a:ext cx="4893600" cy="3246075"/>
          </a:xfrm>
          <a:prstGeom prst="rect">
            <a:avLst/>
          </a:prstGeom>
          <a:noFill/>
          <a:ln>
            <a:noFill/>
          </a:ln>
        </p:spPr>
      </p:pic>
      <p:sp>
        <p:nvSpPr>
          <p:cNvPr id="2096" name="Google Shape;2096;p183"/>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097" name="Google Shape;2097;p183"/>
          <p:cNvSpPr txBox="1"/>
          <p:nvPr/>
        </p:nvSpPr>
        <p:spPr>
          <a:xfrm>
            <a:off x="827850" y="217450"/>
            <a:ext cx="748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500"/>
              <a:t>Encrypted Password Module</a:t>
            </a:r>
            <a:endParaRPr b="1" i="1" sz="2500"/>
          </a:p>
          <a:p>
            <a:pPr indent="0" lvl="0" marL="0" rtl="0" algn="l">
              <a:spcBef>
                <a:spcPts val="0"/>
              </a:spcBef>
              <a:spcAft>
                <a:spcPts val="0"/>
              </a:spcAft>
              <a:buNone/>
            </a:pPr>
            <a:r>
              <a:t/>
            </a:r>
            <a:endParaRPr sz="9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184"/>
          <p:cNvSpPr txBox="1"/>
          <p:nvPr/>
        </p:nvSpPr>
        <p:spPr>
          <a:xfrm>
            <a:off x="567011" y="1742725"/>
            <a:ext cx="17994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Development</a:t>
            </a:r>
            <a:endParaRPr sz="1200"/>
          </a:p>
        </p:txBody>
      </p:sp>
      <p:sp>
        <p:nvSpPr>
          <p:cNvPr id="2103" name="Google Shape;2103;p184"/>
          <p:cNvSpPr txBox="1"/>
          <p:nvPr/>
        </p:nvSpPr>
        <p:spPr>
          <a:xfrm>
            <a:off x="567000" y="2856363"/>
            <a:ext cx="17994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Staging / Test</a:t>
            </a:r>
            <a:endParaRPr sz="1200"/>
          </a:p>
        </p:txBody>
      </p:sp>
      <p:sp>
        <p:nvSpPr>
          <p:cNvPr id="2104" name="Google Shape;2104;p184"/>
          <p:cNvSpPr txBox="1"/>
          <p:nvPr/>
        </p:nvSpPr>
        <p:spPr>
          <a:xfrm>
            <a:off x="567000" y="3969963"/>
            <a:ext cx="1799400" cy="3078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a:solidFill>
                  <a:srgbClr val="414042"/>
                </a:solidFill>
                <a:latin typeface="Open Sans"/>
                <a:ea typeface="Open Sans"/>
                <a:cs typeface="Open Sans"/>
                <a:sym typeface="Open Sans"/>
              </a:rPr>
              <a:t>Production</a:t>
            </a:r>
            <a:endParaRPr sz="1200"/>
          </a:p>
        </p:txBody>
      </p:sp>
      <p:pic>
        <p:nvPicPr>
          <p:cNvPr descr="iguana_mascot.png" id="2105" name="Google Shape;2105;p184"/>
          <p:cNvPicPr preferRelativeResize="0"/>
          <p:nvPr/>
        </p:nvPicPr>
        <p:blipFill rotWithShape="1">
          <a:blip r:embed="rId3">
            <a:alphaModFix/>
          </a:blip>
          <a:srcRect b="0" l="0" r="0" t="0"/>
          <a:stretch/>
        </p:blipFill>
        <p:spPr>
          <a:xfrm>
            <a:off x="1263766" y="1375387"/>
            <a:ext cx="405881" cy="270140"/>
          </a:xfrm>
          <a:prstGeom prst="rect">
            <a:avLst/>
          </a:prstGeom>
          <a:noFill/>
          <a:ln>
            <a:noFill/>
          </a:ln>
        </p:spPr>
      </p:pic>
      <p:pic>
        <p:nvPicPr>
          <p:cNvPr descr="iguana_mascot.png" id="2106" name="Google Shape;2106;p184"/>
          <p:cNvPicPr preferRelativeResize="0"/>
          <p:nvPr/>
        </p:nvPicPr>
        <p:blipFill rotWithShape="1">
          <a:blip r:embed="rId3">
            <a:alphaModFix/>
          </a:blip>
          <a:srcRect b="0" l="0" r="0" t="0"/>
          <a:stretch/>
        </p:blipFill>
        <p:spPr>
          <a:xfrm>
            <a:off x="725111" y="1105247"/>
            <a:ext cx="405881" cy="270140"/>
          </a:xfrm>
          <a:prstGeom prst="rect">
            <a:avLst/>
          </a:prstGeom>
          <a:noFill/>
          <a:ln>
            <a:noFill/>
          </a:ln>
        </p:spPr>
      </p:pic>
      <p:pic>
        <p:nvPicPr>
          <p:cNvPr descr="iguana_mascot.png" id="2107" name="Google Shape;2107;p184"/>
          <p:cNvPicPr preferRelativeResize="0"/>
          <p:nvPr/>
        </p:nvPicPr>
        <p:blipFill rotWithShape="1">
          <a:blip r:embed="rId3">
            <a:alphaModFix/>
          </a:blip>
          <a:srcRect b="0" l="0" r="0" t="0"/>
          <a:stretch/>
        </p:blipFill>
        <p:spPr>
          <a:xfrm>
            <a:off x="1737972" y="1068474"/>
            <a:ext cx="405881" cy="270140"/>
          </a:xfrm>
          <a:prstGeom prst="rect">
            <a:avLst/>
          </a:prstGeom>
          <a:noFill/>
          <a:ln>
            <a:noFill/>
          </a:ln>
        </p:spPr>
      </p:pic>
      <p:pic>
        <p:nvPicPr>
          <p:cNvPr descr="iguana_mascot.png" id="2108" name="Google Shape;2108;p184"/>
          <p:cNvPicPr preferRelativeResize="0"/>
          <p:nvPr/>
        </p:nvPicPr>
        <p:blipFill rotWithShape="1">
          <a:blip r:embed="rId3">
            <a:alphaModFix/>
          </a:blip>
          <a:srcRect b="0" l="0" r="0" t="0"/>
          <a:stretch/>
        </p:blipFill>
        <p:spPr>
          <a:xfrm>
            <a:off x="1263766" y="865738"/>
            <a:ext cx="405881" cy="270140"/>
          </a:xfrm>
          <a:prstGeom prst="rect">
            <a:avLst/>
          </a:prstGeom>
          <a:noFill/>
          <a:ln>
            <a:noFill/>
          </a:ln>
        </p:spPr>
      </p:pic>
      <p:pic>
        <p:nvPicPr>
          <p:cNvPr descr="iguana_mascot.png" id="2109" name="Google Shape;2109;p184"/>
          <p:cNvPicPr preferRelativeResize="0"/>
          <p:nvPr/>
        </p:nvPicPr>
        <p:blipFill rotWithShape="1">
          <a:blip r:embed="rId3">
            <a:alphaModFix/>
          </a:blip>
          <a:srcRect b="0" l="0" r="0" t="0"/>
          <a:stretch/>
        </p:blipFill>
        <p:spPr>
          <a:xfrm>
            <a:off x="1205819" y="3640022"/>
            <a:ext cx="405881" cy="270140"/>
          </a:xfrm>
          <a:prstGeom prst="rect">
            <a:avLst/>
          </a:prstGeom>
          <a:noFill/>
          <a:ln>
            <a:noFill/>
          </a:ln>
        </p:spPr>
      </p:pic>
      <p:pic>
        <p:nvPicPr>
          <p:cNvPr descr="iguana_mascot.png" id="2110" name="Google Shape;2110;p184"/>
          <p:cNvPicPr preferRelativeResize="0"/>
          <p:nvPr/>
        </p:nvPicPr>
        <p:blipFill rotWithShape="1">
          <a:blip r:embed="rId3">
            <a:alphaModFix/>
          </a:blip>
          <a:srcRect b="0" l="0" r="0" t="0"/>
          <a:stretch/>
        </p:blipFill>
        <p:spPr>
          <a:xfrm>
            <a:off x="1263766" y="2417856"/>
            <a:ext cx="405881" cy="270140"/>
          </a:xfrm>
          <a:prstGeom prst="rect">
            <a:avLst/>
          </a:prstGeom>
          <a:noFill/>
          <a:ln>
            <a:noFill/>
          </a:ln>
        </p:spPr>
      </p:pic>
      <p:sp>
        <p:nvSpPr>
          <p:cNvPr id="2111" name="Google Shape;2111;p184"/>
          <p:cNvSpPr/>
          <p:nvPr/>
        </p:nvSpPr>
        <p:spPr>
          <a:xfrm>
            <a:off x="2263250" y="962311"/>
            <a:ext cx="841500" cy="1462200"/>
          </a:xfrm>
          <a:prstGeom prst="curvedLeftArrow">
            <a:avLst>
              <a:gd fmla="val 25000" name="adj1"/>
              <a:gd fmla="val 50000" name="adj2"/>
              <a:gd fmla="val 25000" name="adj3"/>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84"/>
          <p:cNvSpPr/>
          <p:nvPr/>
        </p:nvSpPr>
        <p:spPr>
          <a:xfrm>
            <a:off x="2263239" y="2574668"/>
            <a:ext cx="841500" cy="1462200"/>
          </a:xfrm>
          <a:prstGeom prst="curvedLeftArrow">
            <a:avLst>
              <a:gd fmla="val 25000" name="adj1"/>
              <a:gd fmla="val 50000" name="adj2"/>
              <a:gd fmla="val 25000" name="adj3"/>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84"/>
          <p:cNvSpPr txBox="1"/>
          <p:nvPr/>
        </p:nvSpPr>
        <p:spPr>
          <a:xfrm>
            <a:off x="2058300" y="45700"/>
            <a:ext cx="502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Tips for Configurations</a:t>
            </a:r>
            <a:endParaRPr sz="1100"/>
          </a:p>
        </p:txBody>
      </p:sp>
      <p:pic>
        <p:nvPicPr>
          <p:cNvPr id="2114" name="Google Shape;2114;p184"/>
          <p:cNvPicPr preferRelativeResize="0"/>
          <p:nvPr/>
        </p:nvPicPr>
        <p:blipFill rotWithShape="1">
          <a:blip r:embed="rId4">
            <a:alphaModFix/>
          </a:blip>
          <a:srcRect b="33844" l="0" r="0" t="0"/>
          <a:stretch/>
        </p:blipFill>
        <p:spPr>
          <a:xfrm>
            <a:off x="3476450" y="1021038"/>
            <a:ext cx="4926715" cy="1443325"/>
          </a:xfrm>
          <a:prstGeom prst="rect">
            <a:avLst/>
          </a:prstGeom>
          <a:noFill/>
          <a:ln>
            <a:noFill/>
          </a:ln>
        </p:spPr>
      </p:pic>
      <p:pic>
        <p:nvPicPr>
          <p:cNvPr id="2115" name="Google Shape;2115;p184"/>
          <p:cNvPicPr preferRelativeResize="0"/>
          <p:nvPr/>
        </p:nvPicPr>
        <p:blipFill>
          <a:blip r:embed="rId5">
            <a:alphaModFix/>
          </a:blip>
          <a:stretch>
            <a:fillRect/>
          </a:stretch>
        </p:blipFill>
        <p:spPr>
          <a:xfrm>
            <a:off x="3476450" y="2762425"/>
            <a:ext cx="5145801" cy="1443325"/>
          </a:xfrm>
          <a:prstGeom prst="rect">
            <a:avLst/>
          </a:prstGeom>
          <a:noFill/>
          <a:ln>
            <a:noFill/>
          </a:ln>
        </p:spPr>
      </p:pic>
      <p:sp>
        <p:nvSpPr>
          <p:cNvPr id="2116" name="Google Shape;2116;p184"/>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0" name="Shape 2120"/>
        <p:cNvGrpSpPr/>
        <p:nvPr/>
      </p:nvGrpSpPr>
      <p:grpSpPr>
        <a:xfrm>
          <a:off x="0" y="0"/>
          <a:ext cx="0" cy="0"/>
          <a:chOff x="0" y="0"/>
          <a:chExt cx="0" cy="0"/>
        </a:xfrm>
      </p:grpSpPr>
      <p:pic>
        <p:nvPicPr>
          <p:cNvPr id="2121" name="Google Shape;2121;p185"/>
          <p:cNvPicPr preferRelativeResize="0"/>
          <p:nvPr/>
        </p:nvPicPr>
        <p:blipFill rotWithShape="1">
          <a:blip r:embed="rId3">
            <a:alphaModFix/>
          </a:blip>
          <a:srcRect b="33844" l="0" r="0" t="0"/>
          <a:stretch/>
        </p:blipFill>
        <p:spPr>
          <a:xfrm>
            <a:off x="142725" y="1129675"/>
            <a:ext cx="5090315" cy="1491250"/>
          </a:xfrm>
          <a:prstGeom prst="rect">
            <a:avLst/>
          </a:prstGeom>
          <a:noFill/>
          <a:ln>
            <a:noFill/>
          </a:ln>
        </p:spPr>
      </p:pic>
      <p:cxnSp>
        <p:nvCxnSpPr>
          <p:cNvPr id="2122" name="Google Shape;2122;p185"/>
          <p:cNvCxnSpPr/>
          <p:nvPr/>
        </p:nvCxnSpPr>
        <p:spPr>
          <a:xfrm>
            <a:off x="2648100" y="1851325"/>
            <a:ext cx="1923900" cy="0"/>
          </a:xfrm>
          <a:prstGeom prst="straightConnector1">
            <a:avLst/>
          </a:prstGeom>
          <a:noFill/>
          <a:ln cap="flat" cmpd="sng" w="38100">
            <a:solidFill>
              <a:srgbClr val="151521"/>
            </a:solidFill>
            <a:prstDash val="solid"/>
            <a:round/>
            <a:headEnd len="med" w="med" type="none"/>
            <a:tailEnd len="med" w="med" type="triangle"/>
          </a:ln>
        </p:spPr>
      </p:cxnSp>
      <p:pic>
        <p:nvPicPr>
          <p:cNvPr id="2123" name="Google Shape;2123;p185"/>
          <p:cNvPicPr preferRelativeResize="0"/>
          <p:nvPr/>
        </p:nvPicPr>
        <p:blipFill>
          <a:blip r:embed="rId4">
            <a:alphaModFix/>
          </a:blip>
          <a:stretch>
            <a:fillRect/>
          </a:stretch>
        </p:blipFill>
        <p:spPr>
          <a:xfrm>
            <a:off x="142725" y="2913575"/>
            <a:ext cx="5316665" cy="1491250"/>
          </a:xfrm>
          <a:prstGeom prst="rect">
            <a:avLst/>
          </a:prstGeom>
          <a:noFill/>
          <a:ln>
            <a:noFill/>
          </a:ln>
        </p:spPr>
      </p:pic>
      <p:cxnSp>
        <p:nvCxnSpPr>
          <p:cNvPr id="2124" name="Google Shape;2124;p185"/>
          <p:cNvCxnSpPr/>
          <p:nvPr/>
        </p:nvCxnSpPr>
        <p:spPr>
          <a:xfrm>
            <a:off x="2648100" y="3550625"/>
            <a:ext cx="1923900" cy="0"/>
          </a:xfrm>
          <a:prstGeom prst="straightConnector1">
            <a:avLst/>
          </a:prstGeom>
          <a:noFill/>
          <a:ln cap="flat" cmpd="sng" w="38100">
            <a:solidFill>
              <a:srgbClr val="151521"/>
            </a:solidFill>
            <a:prstDash val="solid"/>
            <a:round/>
            <a:headEnd len="med" w="med" type="none"/>
            <a:tailEnd len="med" w="med" type="triangle"/>
          </a:ln>
        </p:spPr>
      </p:cxnSp>
      <p:pic>
        <p:nvPicPr>
          <p:cNvPr id="2125" name="Google Shape;2125;p185"/>
          <p:cNvPicPr preferRelativeResize="0"/>
          <p:nvPr/>
        </p:nvPicPr>
        <p:blipFill>
          <a:blip r:embed="rId5">
            <a:alphaModFix/>
          </a:blip>
          <a:stretch>
            <a:fillRect/>
          </a:stretch>
        </p:blipFill>
        <p:spPr>
          <a:xfrm>
            <a:off x="5433550" y="1226375"/>
            <a:ext cx="3592650" cy="1394559"/>
          </a:xfrm>
          <a:prstGeom prst="rect">
            <a:avLst/>
          </a:prstGeom>
          <a:noFill/>
          <a:ln>
            <a:noFill/>
          </a:ln>
        </p:spPr>
      </p:pic>
      <p:pic>
        <p:nvPicPr>
          <p:cNvPr id="2126" name="Google Shape;2126;p185"/>
          <p:cNvPicPr preferRelativeResize="0"/>
          <p:nvPr/>
        </p:nvPicPr>
        <p:blipFill>
          <a:blip r:embed="rId6">
            <a:alphaModFix/>
          </a:blip>
          <a:stretch>
            <a:fillRect/>
          </a:stretch>
        </p:blipFill>
        <p:spPr>
          <a:xfrm>
            <a:off x="5433550" y="2848188"/>
            <a:ext cx="3592649" cy="1574100"/>
          </a:xfrm>
          <a:prstGeom prst="rect">
            <a:avLst/>
          </a:prstGeom>
          <a:noFill/>
          <a:ln>
            <a:noFill/>
          </a:ln>
        </p:spPr>
      </p:pic>
      <p:sp>
        <p:nvSpPr>
          <p:cNvPr id="2127" name="Google Shape;2127;p185"/>
          <p:cNvSpPr txBox="1"/>
          <p:nvPr/>
        </p:nvSpPr>
        <p:spPr>
          <a:xfrm>
            <a:off x="2058300" y="45700"/>
            <a:ext cx="502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Tips for Configurations</a:t>
            </a:r>
            <a:endParaRPr sz="1100"/>
          </a:p>
        </p:txBody>
      </p:sp>
      <p:sp>
        <p:nvSpPr>
          <p:cNvPr id="2128" name="Google Shape;2128;p185"/>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pic>
        <p:nvPicPr>
          <p:cNvPr id="2133" name="Google Shape;2133;p186"/>
          <p:cNvPicPr preferRelativeResize="0"/>
          <p:nvPr/>
        </p:nvPicPr>
        <p:blipFill>
          <a:blip r:embed="rId3">
            <a:alphaModFix/>
          </a:blip>
          <a:stretch>
            <a:fillRect/>
          </a:stretch>
        </p:blipFill>
        <p:spPr>
          <a:xfrm>
            <a:off x="5433550" y="1226375"/>
            <a:ext cx="3592650" cy="1394559"/>
          </a:xfrm>
          <a:prstGeom prst="rect">
            <a:avLst/>
          </a:prstGeom>
          <a:noFill/>
          <a:ln>
            <a:noFill/>
          </a:ln>
        </p:spPr>
      </p:pic>
      <p:pic>
        <p:nvPicPr>
          <p:cNvPr id="2134" name="Google Shape;2134;p186"/>
          <p:cNvPicPr preferRelativeResize="0"/>
          <p:nvPr/>
        </p:nvPicPr>
        <p:blipFill>
          <a:blip r:embed="rId4">
            <a:alphaModFix/>
          </a:blip>
          <a:stretch>
            <a:fillRect/>
          </a:stretch>
        </p:blipFill>
        <p:spPr>
          <a:xfrm>
            <a:off x="5433550" y="2848188"/>
            <a:ext cx="3592649" cy="1574100"/>
          </a:xfrm>
          <a:prstGeom prst="rect">
            <a:avLst/>
          </a:prstGeom>
          <a:noFill/>
          <a:ln>
            <a:noFill/>
          </a:ln>
        </p:spPr>
      </p:pic>
      <p:pic>
        <p:nvPicPr>
          <p:cNvPr id="2135" name="Google Shape;2135;p186"/>
          <p:cNvPicPr preferRelativeResize="0"/>
          <p:nvPr/>
        </p:nvPicPr>
        <p:blipFill>
          <a:blip r:embed="rId5">
            <a:alphaModFix/>
          </a:blip>
          <a:stretch>
            <a:fillRect/>
          </a:stretch>
        </p:blipFill>
        <p:spPr>
          <a:xfrm>
            <a:off x="162050" y="1170350"/>
            <a:ext cx="3592650" cy="1506594"/>
          </a:xfrm>
          <a:prstGeom prst="rect">
            <a:avLst/>
          </a:prstGeom>
          <a:noFill/>
          <a:ln>
            <a:noFill/>
          </a:ln>
        </p:spPr>
      </p:pic>
      <p:pic>
        <p:nvPicPr>
          <p:cNvPr id="2136" name="Google Shape;2136;p186"/>
          <p:cNvPicPr preferRelativeResize="0"/>
          <p:nvPr/>
        </p:nvPicPr>
        <p:blipFill>
          <a:blip r:embed="rId6">
            <a:alphaModFix/>
          </a:blip>
          <a:stretch>
            <a:fillRect/>
          </a:stretch>
        </p:blipFill>
        <p:spPr>
          <a:xfrm>
            <a:off x="152400" y="2829350"/>
            <a:ext cx="3592648" cy="1506600"/>
          </a:xfrm>
          <a:prstGeom prst="rect">
            <a:avLst/>
          </a:prstGeom>
          <a:noFill/>
          <a:ln>
            <a:noFill/>
          </a:ln>
        </p:spPr>
      </p:pic>
      <p:sp>
        <p:nvSpPr>
          <p:cNvPr id="2137" name="Google Shape;2137;p186"/>
          <p:cNvSpPr txBox="1"/>
          <p:nvPr/>
        </p:nvSpPr>
        <p:spPr>
          <a:xfrm>
            <a:off x="2058300" y="45700"/>
            <a:ext cx="502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Tips for Configurations</a:t>
            </a:r>
            <a:endParaRPr sz="1100"/>
          </a:p>
        </p:txBody>
      </p:sp>
      <p:sp>
        <p:nvSpPr>
          <p:cNvPr id="2138" name="Google Shape;2138;p186"/>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pic>
        <p:nvPicPr>
          <p:cNvPr id="2143" name="Google Shape;2143;p187"/>
          <p:cNvPicPr preferRelativeResize="0"/>
          <p:nvPr/>
        </p:nvPicPr>
        <p:blipFill>
          <a:blip r:embed="rId3">
            <a:alphaModFix/>
          </a:blip>
          <a:stretch>
            <a:fillRect/>
          </a:stretch>
        </p:blipFill>
        <p:spPr>
          <a:xfrm>
            <a:off x="162050" y="1170350"/>
            <a:ext cx="3592650" cy="1506594"/>
          </a:xfrm>
          <a:prstGeom prst="rect">
            <a:avLst/>
          </a:prstGeom>
          <a:noFill/>
          <a:ln>
            <a:noFill/>
          </a:ln>
        </p:spPr>
      </p:pic>
      <p:pic>
        <p:nvPicPr>
          <p:cNvPr id="2144" name="Google Shape;2144;p187"/>
          <p:cNvPicPr preferRelativeResize="0"/>
          <p:nvPr/>
        </p:nvPicPr>
        <p:blipFill>
          <a:blip r:embed="rId4">
            <a:alphaModFix/>
          </a:blip>
          <a:stretch>
            <a:fillRect/>
          </a:stretch>
        </p:blipFill>
        <p:spPr>
          <a:xfrm>
            <a:off x="152400" y="2829350"/>
            <a:ext cx="3592648" cy="1506600"/>
          </a:xfrm>
          <a:prstGeom prst="rect">
            <a:avLst/>
          </a:prstGeom>
          <a:noFill/>
          <a:ln>
            <a:noFill/>
          </a:ln>
        </p:spPr>
      </p:pic>
      <p:sp>
        <p:nvSpPr>
          <p:cNvPr id="2145" name="Google Shape;2145;p187"/>
          <p:cNvSpPr txBox="1"/>
          <p:nvPr/>
        </p:nvSpPr>
        <p:spPr>
          <a:xfrm>
            <a:off x="4688930" y="1632899"/>
            <a:ext cx="3210000" cy="1062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1600"/>
              <a:t>Simplify Migration process</a:t>
            </a:r>
            <a:endParaRPr sz="1600"/>
          </a:p>
          <a:p>
            <a:pPr indent="0" lvl="0" marL="0" rtl="0" algn="l">
              <a:spcBef>
                <a:spcPts val="0"/>
              </a:spcBef>
              <a:spcAft>
                <a:spcPts val="0"/>
              </a:spcAft>
              <a:buNone/>
            </a:pPr>
            <a:r>
              <a:t/>
            </a:r>
            <a:endParaRPr sz="1600"/>
          </a:p>
          <a:p>
            <a:pPr indent="0" lvl="0" marL="0" marR="0" rtl="0" algn="l">
              <a:lnSpc>
                <a:spcPct val="100000"/>
              </a:lnSpc>
              <a:spcBef>
                <a:spcPts val="0"/>
              </a:spcBef>
              <a:spcAft>
                <a:spcPts val="0"/>
              </a:spcAft>
              <a:buNone/>
            </a:pPr>
            <a:r>
              <a:t/>
            </a:r>
            <a:endParaRPr sz="500"/>
          </a:p>
          <a:p>
            <a:pPr indent="0" lvl="0" marL="0" marR="0" rtl="0" algn="l">
              <a:lnSpc>
                <a:spcPct val="100000"/>
              </a:lnSpc>
              <a:spcBef>
                <a:spcPts val="0"/>
              </a:spcBef>
              <a:spcAft>
                <a:spcPts val="0"/>
              </a:spcAft>
              <a:buNone/>
            </a:pPr>
            <a:r>
              <a:rPr lang="en" sz="1600"/>
              <a:t>No need to alter translator scripts</a:t>
            </a:r>
            <a:endParaRPr sz="1600"/>
          </a:p>
          <a:p>
            <a:pPr indent="0" lvl="0" marL="0" marR="0" rtl="0" algn="l">
              <a:lnSpc>
                <a:spcPct val="100000"/>
              </a:lnSpc>
              <a:spcBef>
                <a:spcPts val="0"/>
              </a:spcBef>
              <a:spcAft>
                <a:spcPts val="0"/>
              </a:spcAft>
              <a:buNone/>
            </a:pPr>
            <a:r>
              <a:t/>
            </a:r>
            <a:endParaRPr sz="1000"/>
          </a:p>
        </p:txBody>
      </p:sp>
      <p:grpSp>
        <p:nvGrpSpPr>
          <p:cNvPr id="2146" name="Google Shape;2146;p187"/>
          <p:cNvGrpSpPr/>
          <p:nvPr/>
        </p:nvGrpSpPr>
        <p:grpSpPr>
          <a:xfrm>
            <a:off x="4397866" y="1697992"/>
            <a:ext cx="291070" cy="303948"/>
            <a:chOff x="1565158" y="2274838"/>
            <a:chExt cx="487800" cy="487800"/>
          </a:xfrm>
        </p:grpSpPr>
        <p:sp>
          <p:nvSpPr>
            <p:cNvPr id="2147" name="Google Shape;2147;p187"/>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148" name="Google Shape;2148;p187"/>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grpSp>
        <p:nvGrpSpPr>
          <p:cNvPr id="2149" name="Google Shape;2149;p187"/>
          <p:cNvGrpSpPr/>
          <p:nvPr/>
        </p:nvGrpSpPr>
        <p:grpSpPr>
          <a:xfrm>
            <a:off x="4397859" y="2200586"/>
            <a:ext cx="291070" cy="303948"/>
            <a:chOff x="1565158" y="3019117"/>
            <a:chExt cx="487800" cy="487800"/>
          </a:xfrm>
        </p:grpSpPr>
        <p:sp>
          <p:nvSpPr>
            <p:cNvPr id="2150" name="Google Shape;2150;p187"/>
            <p:cNvSpPr/>
            <p:nvPr/>
          </p:nvSpPr>
          <p:spPr>
            <a:xfrm>
              <a:off x="1565158" y="3019117"/>
              <a:ext cx="487800" cy="487800"/>
            </a:xfrm>
            <a:prstGeom prst="ellipse">
              <a:avLst/>
            </a:prstGeom>
            <a:solidFill>
              <a:srgbClr val="0089C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151" name="Google Shape;2151;p187"/>
            <p:cNvSpPr/>
            <p:nvPr/>
          </p:nvSpPr>
          <p:spPr>
            <a:xfrm rot="-3117177">
              <a:off x="1672522" y="3161929"/>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2152" name="Google Shape;2152;p187"/>
          <p:cNvSpPr txBox="1"/>
          <p:nvPr/>
        </p:nvSpPr>
        <p:spPr>
          <a:xfrm>
            <a:off x="2058300" y="45700"/>
            <a:ext cx="502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Tips for Configurations</a:t>
            </a:r>
            <a:endParaRPr sz="1100"/>
          </a:p>
        </p:txBody>
      </p:sp>
      <p:sp>
        <p:nvSpPr>
          <p:cNvPr id="2153" name="Google Shape;2153;p187"/>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7" name="Shape 2157"/>
        <p:cNvGrpSpPr/>
        <p:nvPr/>
      </p:nvGrpSpPr>
      <p:grpSpPr>
        <a:xfrm>
          <a:off x="0" y="0"/>
          <a:ext cx="0" cy="0"/>
          <a:chOff x="0" y="0"/>
          <a:chExt cx="0" cy="0"/>
        </a:xfrm>
      </p:grpSpPr>
      <p:sp>
        <p:nvSpPr>
          <p:cNvPr id="2158" name="Google Shape;2158;p188"/>
          <p:cNvSpPr txBox="1"/>
          <p:nvPr/>
        </p:nvSpPr>
        <p:spPr>
          <a:xfrm>
            <a:off x="3072000" y="256250"/>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Survey!</a:t>
            </a:r>
            <a:endParaRPr/>
          </a:p>
        </p:txBody>
      </p:sp>
      <p:sp>
        <p:nvSpPr>
          <p:cNvPr id="2159" name="Google Shape;2159;p188"/>
          <p:cNvSpPr txBox="1"/>
          <p:nvPr/>
        </p:nvSpPr>
        <p:spPr>
          <a:xfrm>
            <a:off x="1077900" y="1864175"/>
            <a:ext cx="6988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000"/>
              <a:t>How are you handling environment variables within Iguana?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135"/>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
        <p:nvSpPr>
          <p:cNvPr id="1271" name="Google Shape;1271;p135"/>
          <p:cNvSpPr txBox="1"/>
          <p:nvPr/>
        </p:nvSpPr>
        <p:spPr>
          <a:xfrm>
            <a:off x="700350" y="152400"/>
            <a:ext cx="7743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Two ways to Install Iguana</a:t>
            </a:r>
            <a:endParaRPr sz="3000"/>
          </a:p>
        </p:txBody>
      </p:sp>
      <p:sp>
        <p:nvSpPr>
          <p:cNvPr id="1272" name="Google Shape;1272;p135"/>
          <p:cNvSpPr/>
          <p:nvPr/>
        </p:nvSpPr>
        <p:spPr>
          <a:xfrm flipH="1">
            <a:off x="895550" y="1090188"/>
            <a:ext cx="2991900" cy="3351300"/>
          </a:xfrm>
          <a:prstGeom prst="leftArrowCallout">
            <a:avLst>
              <a:gd fmla="val 25000" name="adj1"/>
              <a:gd fmla="val 18055" name="adj2"/>
              <a:gd fmla="val 16318" name="adj3"/>
              <a:gd fmla="val 87657" name="adj4"/>
            </a:avLst>
          </a:prstGeom>
          <a:solidFill>
            <a:srgbClr val="FEFEFE">
              <a:alpha val="20000"/>
            </a:srgbClr>
          </a:solidFill>
          <a:ln cap="flat" cmpd="sng" w="19050">
            <a:solidFill>
              <a:srgbClr val="A4C2F4"/>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89000"/>
              </a:lnSpc>
              <a:spcBef>
                <a:spcPts val="0"/>
              </a:spcBef>
              <a:spcAft>
                <a:spcPts val="0"/>
              </a:spcAft>
              <a:buNone/>
            </a:pPr>
            <a:r>
              <a:t/>
            </a:r>
            <a:endParaRPr/>
          </a:p>
          <a:p>
            <a:pPr indent="0" lvl="0" marL="0" marR="0" rtl="0" algn="l">
              <a:lnSpc>
                <a:spcPct val="89000"/>
              </a:lnSpc>
              <a:spcBef>
                <a:spcPts val="0"/>
              </a:spcBef>
              <a:spcAft>
                <a:spcPts val="0"/>
              </a:spcAft>
              <a:buNone/>
            </a:pPr>
            <a:r>
              <a:t/>
            </a:r>
            <a:endParaRPr/>
          </a:p>
        </p:txBody>
      </p:sp>
      <p:sp>
        <p:nvSpPr>
          <p:cNvPr id="1273" name="Google Shape;1273;p135"/>
          <p:cNvSpPr txBox="1"/>
          <p:nvPr/>
        </p:nvSpPr>
        <p:spPr>
          <a:xfrm>
            <a:off x="895550" y="1090188"/>
            <a:ext cx="2515800" cy="461700"/>
          </a:xfrm>
          <a:prstGeom prst="rect">
            <a:avLst/>
          </a:prstGeom>
          <a:solidFill>
            <a:schemeClr val="accent4"/>
          </a:solidFill>
          <a:ln>
            <a:noFill/>
          </a:ln>
        </p:spPr>
        <p:txBody>
          <a:bodyPr anchorCtr="0" anchor="b" bIns="60950" lIns="121900" spcFirstLastPara="1" rIns="121900" wrap="square" tIns="60950">
            <a:spAutoFit/>
          </a:bodyPr>
          <a:lstStyle/>
          <a:p>
            <a:pPr indent="0" lvl="0" marL="0" marR="0" rtl="0" algn="l">
              <a:spcBef>
                <a:spcPts val="0"/>
              </a:spcBef>
              <a:spcAft>
                <a:spcPts val="0"/>
              </a:spcAft>
              <a:buNone/>
            </a:pPr>
            <a:r>
              <a:rPr lang="en" sz="2200">
                <a:solidFill>
                  <a:srgbClr val="FFFFFF"/>
                </a:solidFill>
                <a:latin typeface="Open Sans"/>
                <a:ea typeface="Open Sans"/>
                <a:cs typeface="Open Sans"/>
                <a:sym typeface="Open Sans"/>
              </a:rPr>
              <a:t>01 Automatic </a:t>
            </a:r>
            <a:endParaRPr/>
          </a:p>
        </p:txBody>
      </p:sp>
      <p:sp>
        <p:nvSpPr>
          <p:cNvPr id="1274" name="Google Shape;1274;p135"/>
          <p:cNvSpPr txBox="1"/>
          <p:nvPr/>
        </p:nvSpPr>
        <p:spPr>
          <a:xfrm>
            <a:off x="960075" y="1850338"/>
            <a:ext cx="2297100" cy="2031900"/>
          </a:xfrm>
          <a:prstGeom prst="rect">
            <a:avLst/>
          </a:prstGeom>
          <a:noFill/>
          <a:ln>
            <a:noFill/>
          </a:ln>
        </p:spPr>
        <p:txBody>
          <a:bodyPr anchorCtr="0" anchor="t" bIns="91425" lIns="91425" spcFirstLastPara="1" rIns="91425" wrap="square" tIns="91425">
            <a:spAutoFit/>
          </a:bodyPr>
          <a:lstStyle/>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Good for development environment</a:t>
            </a:r>
            <a:endParaRPr sz="1500"/>
          </a:p>
          <a:p>
            <a:pPr indent="0" lvl="1" marL="0" rtl="0" algn="ctr">
              <a:spcBef>
                <a:spcPts val="0"/>
              </a:spcBef>
              <a:spcAft>
                <a:spcPts val="0"/>
              </a:spcAft>
              <a:buClr>
                <a:srgbClr val="000000"/>
              </a:buClr>
              <a:buFont typeface="Arial"/>
              <a:buNone/>
            </a:pPr>
            <a:r>
              <a:t/>
            </a:r>
            <a:endParaRPr sz="1500">
              <a:solidFill>
                <a:schemeClr val="dk1"/>
              </a:solidFill>
              <a:latin typeface="Open Sans"/>
              <a:ea typeface="Open Sans"/>
              <a:cs typeface="Open Sans"/>
              <a:sym typeface="Open Sans"/>
            </a:endParaRPr>
          </a:p>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Assumes you have</a:t>
            </a:r>
            <a:endParaRPr sz="1500"/>
          </a:p>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no current Iguana running</a:t>
            </a:r>
            <a:endParaRPr sz="1500"/>
          </a:p>
          <a:p>
            <a:pPr indent="0" lvl="1" marL="0" rtl="0" algn="ctr">
              <a:spcBef>
                <a:spcPts val="0"/>
              </a:spcBef>
              <a:spcAft>
                <a:spcPts val="0"/>
              </a:spcAft>
              <a:buClr>
                <a:srgbClr val="000000"/>
              </a:buClr>
              <a:buFont typeface="Arial"/>
              <a:buNone/>
            </a:pPr>
            <a:r>
              <a:t/>
            </a:r>
            <a:endParaRPr sz="1500">
              <a:solidFill>
                <a:schemeClr val="dk1"/>
              </a:solidFill>
              <a:latin typeface="Open Sans"/>
              <a:ea typeface="Open Sans"/>
              <a:cs typeface="Open Sans"/>
              <a:sym typeface="Open Sans"/>
            </a:endParaRPr>
          </a:p>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Automated install</a:t>
            </a:r>
            <a:endParaRPr sz="1500"/>
          </a:p>
        </p:txBody>
      </p:sp>
      <p:pic>
        <p:nvPicPr>
          <p:cNvPr descr="iguana_mascot.png" id="1275" name="Google Shape;1275;p135"/>
          <p:cNvPicPr preferRelativeResize="0"/>
          <p:nvPr/>
        </p:nvPicPr>
        <p:blipFill rotWithShape="1">
          <a:blip r:embed="rId3">
            <a:alphaModFix/>
          </a:blip>
          <a:srcRect b="0" l="0" r="0" t="0"/>
          <a:stretch/>
        </p:blipFill>
        <p:spPr>
          <a:xfrm>
            <a:off x="4146795" y="2412670"/>
            <a:ext cx="850409" cy="5628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3" name="Shape 2163"/>
        <p:cNvGrpSpPr/>
        <p:nvPr/>
      </p:nvGrpSpPr>
      <p:grpSpPr>
        <a:xfrm>
          <a:off x="0" y="0"/>
          <a:ext cx="0" cy="0"/>
          <a:chOff x="0" y="0"/>
          <a:chExt cx="0" cy="0"/>
        </a:xfrm>
      </p:grpSpPr>
      <p:pic>
        <p:nvPicPr>
          <p:cNvPr id="2164" name="Google Shape;2164;p189"/>
          <p:cNvPicPr preferRelativeResize="0"/>
          <p:nvPr/>
        </p:nvPicPr>
        <p:blipFill rotWithShape="1">
          <a:blip r:embed="rId3">
            <a:alphaModFix/>
          </a:blip>
          <a:srcRect b="0" l="6068" r="0" t="0"/>
          <a:stretch/>
        </p:blipFill>
        <p:spPr>
          <a:xfrm>
            <a:off x="178400" y="1186931"/>
            <a:ext cx="2867624" cy="3324768"/>
          </a:xfrm>
          <a:prstGeom prst="rect">
            <a:avLst/>
          </a:prstGeom>
          <a:noFill/>
          <a:ln>
            <a:noFill/>
          </a:ln>
        </p:spPr>
      </p:pic>
      <p:pic>
        <p:nvPicPr>
          <p:cNvPr id="2165" name="Google Shape;2165;p189"/>
          <p:cNvPicPr preferRelativeResize="0"/>
          <p:nvPr/>
        </p:nvPicPr>
        <p:blipFill rotWithShape="1">
          <a:blip r:embed="rId4">
            <a:alphaModFix/>
          </a:blip>
          <a:srcRect b="0" l="4906" r="9" t="0"/>
          <a:stretch/>
        </p:blipFill>
        <p:spPr>
          <a:xfrm>
            <a:off x="3090650" y="1261875"/>
            <a:ext cx="2924000" cy="3349026"/>
          </a:xfrm>
          <a:prstGeom prst="rect">
            <a:avLst/>
          </a:prstGeom>
          <a:noFill/>
          <a:ln>
            <a:noFill/>
          </a:ln>
        </p:spPr>
      </p:pic>
      <p:pic>
        <p:nvPicPr>
          <p:cNvPr id="2166" name="Google Shape;2166;p189"/>
          <p:cNvPicPr preferRelativeResize="0"/>
          <p:nvPr/>
        </p:nvPicPr>
        <p:blipFill>
          <a:blip r:embed="rId5">
            <a:alphaModFix/>
          </a:blip>
          <a:stretch>
            <a:fillRect/>
          </a:stretch>
        </p:blipFill>
        <p:spPr>
          <a:xfrm>
            <a:off x="6053350" y="1293762"/>
            <a:ext cx="2867625" cy="3215788"/>
          </a:xfrm>
          <a:prstGeom prst="rect">
            <a:avLst/>
          </a:prstGeom>
          <a:noFill/>
          <a:ln>
            <a:noFill/>
          </a:ln>
        </p:spPr>
      </p:pic>
      <p:sp>
        <p:nvSpPr>
          <p:cNvPr id="2167" name="Google Shape;2167;p189"/>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168" name="Google Shape;2168;p189"/>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p190"/>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174" name="Google Shape;2174;p190"/>
          <p:cNvSpPr txBox="1"/>
          <p:nvPr/>
        </p:nvSpPr>
        <p:spPr>
          <a:xfrm>
            <a:off x="3014387" y="1207688"/>
            <a:ext cx="3402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Smaller code modules for faster editing</a:t>
            </a:r>
            <a:endParaRPr sz="100"/>
          </a:p>
          <a:p>
            <a:pPr indent="0" lvl="0" marL="0" marR="0" rtl="0" algn="ctr">
              <a:lnSpc>
                <a:spcPct val="100000"/>
              </a:lnSpc>
              <a:spcBef>
                <a:spcPts val="0"/>
              </a:spcBef>
              <a:spcAft>
                <a:spcPts val="0"/>
              </a:spcAft>
              <a:buNone/>
            </a:pPr>
            <a:r>
              <a:t/>
            </a:r>
            <a:endParaRPr sz="600"/>
          </a:p>
        </p:txBody>
      </p:sp>
      <p:grpSp>
        <p:nvGrpSpPr>
          <p:cNvPr id="2175" name="Google Shape;2175;p190"/>
          <p:cNvGrpSpPr/>
          <p:nvPr/>
        </p:nvGrpSpPr>
        <p:grpSpPr>
          <a:xfrm>
            <a:off x="2763300" y="1245591"/>
            <a:ext cx="251071" cy="243412"/>
            <a:chOff x="1565158" y="2274838"/>
            <a:chExt cx="487800" cy="487800"/>
          </a:xfrm>
        </p:grpSpPr>
        <p:sp>
          <p:nvSpPr>
            <p:cNvPr id="2176" name="Google Shape;2176;p190"/>
            <p:cNvSpPr/>
            <p:nvPr/>
          </p:nvSpPr>
          <p:spPr>
            <a:xfrm>
              <a:off x="1565158" y="2274838"/>
              <a:ext cx="487800" cy="487800"/>
            </a:xfrm>
            <a:prstGeom prst="ellipse">
              <a:avLst/>
            </a:prstGeom>
            <a:solidFill>
              <a:srgbClr val="4AB1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177" name="Google Shape;2177;p190"/>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no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178" name="Google Shape;2178;p190"/>
          <p:cNvPicPr preferRelativeResize="0"/>
          <p:nvPr/>
        </p:nvPicPr>
        <p:blipFill>
          <a:blip r:embed="rId3">
            <a:alphaModFix/>
          </a:blip>
          <a:stretch>
            <a:fillRect/>
          </a:stretch>
        </p:blipFill>
        <p:spPr>
          <a:xfrm>
            <a:off x="4657500" y="2062000"/>
            <a:ext cx="3261751" cy="2426276"/>
          </a:xfrm>
          <a:prstGeom prst="rect">
            <a:avLst/>
          </a:prstGeom>
          <a:noFill/>
          <a:ln>
            <a:noFill/>
          </a:ln>
        </p:spPr>
      </p:pic>
      <p:pic>
        <p:nvPicPr>
          <p:cNvPr id="2179" name="Google Shape;2179;p190"/>
          <p:cNvPicPr preferRelativeResize="0"/>
          <p:nvPr/>
        </p:nvPicPr>
        <p:blipFill>
          <a:blip r:embed="rId4">
            <a:alphaModFix/>
          </a:blip>
          <a:stretch>
            <a:fillRect/>
          </a:stretch>
        </p:blipFill>
        <p:spPr>
          <a:xfrm>
            <a:off x="1070851" y="2062001"/>
            <a:ext cx="2860900" cy="2241019"/>
          </a:xfrm>
          <a:prstGeom prst="rect">
            <a:avLst/>
          </a:prstGeom>
          <a:noFill/>
          <a:ln>
            <a:noFill/>
          </a:ln>
        </p:spPr>
      </p:pic>
      <p:sp>
        <p:nvSpPr>
          <p:cNvPr id="2180" name="Google Shape;2180;p190"/>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4" name="Shape 2184"/>
        <p:cNvGrpSpPr/>
        <p:nvPr/>
      </p:nvGrpSpPr>
      <p:grpSpPr>
        <a:xfrm>
          <a:off x="0" y="0"/>
          <a:ext cx="0" cy="0"/>
          <a:chOff x="0" y="0"/>
          <a:chExt cx="0" cy="0"/>
        </a:xfrm>
      </p:grpSpPr>
      <p:sp>
        <p:nvSpPr>
          <p:cNvPr id="2185" name="Google Shape;2185;p191"/>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
        <p:nvSpPr>
          <p:cNvPr id="2186" name="Google Shape;2186;p191"/>
          <p:cNvSpPr txBox="1"/>
          <p:nvPr/>
        </p:nvSpPr>
        <p:spPr>
          <a:xfrm>
            <a:off x="3197558" y="1123250"/>
            <a:ext cx="3000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Finding bottlenecks - os.clock()</a:t>
            </a:r>
            <a:endParaRPr sz="100"/>
          </a:p>
          <a:p>
            <a:pPr indent="0" lvl="0" marL="0" marR="0" rtl="0" algn="ctr">
              <a:lnSpc>
                <a:spcPct val="100000"/>
              </a:lnSpc>
              <a:spcBef>
                <a:spcPts val="0"/>
              </a:spcBef>
              <a:spcAft>
                <a:spcPts val="0"/>
              </a:spcAft>
              <a:buNone/>
            </a:pPr>
            <a:r>
              <a:t/>
            </a:r>
            <a:endParaRPr sz="600"/>
          </a:p>
        </p:txBody>
      </p:sp>
      <p:grpSp>
        <p:nvGrpSpPr>
          <p:cNvPr id="2187" name="Google Shape;2187;p191"/>
          <p:cNvGrpSpPr/>
          <p:nvPr/>
        </p:nvGrpSpPr>
        <p:grpSpPr>
          <a:xfrm>
            <a:off x="2946450" y="1161141"/>
            <a:ext cx="251071" cy="243412"/>
            <a:chOff x="1565158" y="2274838"/>
            <a:chExt cx="487800" cy="487800"/>
          </a:xfrm>
        </p:grpSpPr>
        <p:sp>
          <p:nvSpPr>
            <p:cNvPr id="2188" name="Google Shape;2188;p191"/>
            <p:cNvSpPr/>
            <p:nvPr/>
          </p:nvSpPr>
          <p:spPr>
            <a:xfrm>
              <a:off x="1565158" y="2274838"/>
              <a:ext cx="487800" cy="487800"/>
            </a:xfrm>
            <a:prstGeom prst="ellipse">
              <a:avLst/>
            </a:prstGeom>
            <a:solidFill>
              <a:srgbClr val="006E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189" name="Google Shape;2189;p191"/>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solidFill>
              <a:srgbClr val="006EB6"/>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2190" name="Google Shape;2190;p191"/>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pic>
        <p:nvPicPr>
          <p:cNvPr id="2191" name="Google Shape;2191;p191"/>
          <p:cNvPicPr preferRelativeResize="0"/>
          <p:nvPr/>
        </p:nvPicPr>
        <p:blipFill>
          <a:blip r:embed="rId3">
            <a:alphaModFix/>
          </a:blip>
          <a:stretch>
            <a:fillRect/>
          </a:stretch>
        </p:blipFill>
        <p:spPr>
          <a:xfrm>
            <a:off x="1178883" y="1676413"/>
            <a:ext cx="6786242" cy="2052580"/>
          </a:xfrm>
          <a:prstGeom prst="rect">
            <a:avLst/>
          </a:prstGeom>
          <a:noFill/>
          <a:ln>
            <a:noFill/>
          </a:ln>
        </p:spPr>
      </p:pic>
      <p:sp>
        <p:nvSpPr>
          <p:cNvPr id="2192" name="Google Shape;2192;p191"/>
          <p:cNvSpPr/>
          <p:nvPr/>
        </p:nvSpPr>
        <p:spPr>
          <a:xfrm>
            <a:off x="1416300" y="1834325"/>
            <a:ext cx="2382600" cy="1506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2193" name="Google Shape;2193;p191"/>
          <p:cNvSpPr/>
          <p:nvPr/>
        </p:nvSpPr>
        <p:spPr>
          <a:xfrm>
            <a:off x="1416300" y="3283573"/>
            <a:ext cx="2613300" cy="1506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2194" name="Google Shape;2194;p191"/>
          <p:cNvSpPr/>
          <p:nvPr/>
        </p:nvSpPr>
        <p:spPr>
          <a:xfrm>
            <a:off x="1416300" y="3052825"/>
            <a:ext cx="2613300" cy="1506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192"/>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pic>
        <p:nvPicPr>
          <p:cNvPr id="2200" name="Google Shape;2200;p192"/>
          <p:cNvPicPr preferRelativeResize="0"/>
          <p:nvPr/>
        </p:nvPicPr>
        <p:blipFill rotWithShape="1">
          <a:blip r:embed="rId3">
            <a:alphaModFix/>
          </a:blip>
          <a:srcRect b="33057" l="0" r="0" t="1690"/>
          <a:stretch/>
        </p:blipFill>
        <p:spPr>
          <a:xfrm>
            <a:off x="171900" y="1404550"/>
            <a:ext cx="3541650" cy="2741474"/>
          </a:xfrm>
          <a:prstGeom prst="rect">
            <a:avLst/>
          </a:prstGeom>
          <a:noFill/>
          <a:ln>
            <a:noFill/>
          </a:ln>
        </p:spPr>
      </p:pic>
      <p:sp>
        <p:nvSpPr>
          <p:cNvPr id="2201" name="Google Shape;2201;p192"/>
          <p:cNvSpPr txBox="1"/>
          <p:nvPr/>
        </p:nvSpPr>
        <p:spPr>
          <a:xfrm>
            <a:off x="3197558" y="1123250"/>
            <a:ext cx="30000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Finding bottlenecks - Pepperfish</a:t>
            </a:r>
            <a:endParaRPr sz="100"/>
          </a:p>
          <a:p>
            <a:pPr indent="0" lvl="0" marL="0" marR="0" rtl="0" algn="ctr">
              <a:lnSpc>
                <a:spcPct val="100000"/>
              </a:lnSpc>
              <a:spcBef>
                <a:spcPts val="0"/>
              </a:spcBef>
              <a:spcAft>
                <a:spcPts val="0"/>
              </a:spcAft>
              <a:buNone/>
            </a:pPr>
            <a:r>
              <a:t/>
            </a:r>
            <a:endParaRPr sz="600"/>
          </a:p>
        </p:txBody>
      </p:sp>
      <p:grpSp>
        <p:nvGrpSpPr>
          <p:cNvPr id="2202" name="Google Shape;2202;p192"/>
          <p:cNvGrpSpPr/>
          <p:nvPr/>
        </p:nvGrpSpPr>
        <p:grpSpPr>
          <a:xfrm>
            <a:off x="2946450" y="1161141"/>
            <a:ext cx="251071" cy="243412"/>
            <a:chOff x="1565158" y="2274838"/>
            <a:chExt cx="487800" cy="487800"/>
          </a:xfrm>
        </p:grpSpPr>
        <p:sp>
          <p:nvSpPr>
            <p:cNvPr id="2203" name="Google Shape;2203;p192"/>
            <p:cNvSpPr/>
            <p:nvPr/>
          </p:nvSpPr>
          <p:spPr>
            <a:xfrm>
              <a:off x="1565158" y="2274838"/>
              <a:ext cx="487800" cy="487800"/>
            </a:xfrm>
            <a:prstGeom prst="ellipse">
              <a:avLst/>
            </a:prstGeom>
            <a:solidFill>
              <a:srgbClr val="006E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204" name="Google Shape;2204;p192"/>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solidFill>
              <a:srgbClr val="006EB6"/>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sp>
        <p:nvSpPr>
          <p:cNvPr id="2205" name="Google Shape;2205;p192"/>
          <p:cNvSpPr txBox="1"/>
          <p:nvPr/>
        </p:nvSpPr>
        <p:spPr>
          <a:xfrm>
            <a:off x="116050" y="4227775"/>
            <a:ext cx="2871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http://lua-users.org/wiki/PepperfishProfiler</a:t>
            </a:r>
            <a:endParaRPr sz="900"/>
          </a:p>
        </p:txBody>
      </p:sp>
      <p:sp>
        <p:nvSpPr>
          <p:cNvPr id="2206" name="Google Shape;2206;p192"/>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pic>
        <p:nvPicPr>
          <p:cNvPr id="2207" name="Google Shape;2207;p192"/>
          <p:cNvPicPr preferRelativeResize="0"/>
          <p:nvPr/>
        </p:nvPicPr>
        <p:blipFill>
          <a:blip r:embed="rId4">
            <a:alphaModFix/>
          </a:blip>
          <a:stretch>
            <a:fillRect/>
          </a:stretch>
        </p:blipFill>
        <p:spPr>
          <a:xfrm>
            <a:off x="5940325" y="1896112"/>
            <a:ext cx="2871900" cy="1958987"/>
          </a:xfrm>
          <a:prstGeom prst="rect">
            <a:avLst/>
          </a:prstGeom>
          <a:noFill/>
          <a:ln>
            <a:noFill/>
          </a:ln>
        </p:spPr>
      </p:pic>
      <p:pic>
        <p:nvPicPr>
          <p:cNvPr id="2208" name="Google Shape;2208;p192"/>
          <p:cNvPicPr preferRelativeResize="0"/>
          <p:nvPr/>
        </p:nvPicPr>
        <p:blipFill>
          <a:blip r:embed="rId5">
            <a:alphaModFix/>
          </a:blip>
          <a:stretch>
            <a:fillRect/>
          </a:stretch>
        </p:blipFill>
        <p:spPr>
          <a:xfrm>
            <a:off x="2861425" y="1896112"/>
            <a:ext cx="2871900" cy="1958992"/>
          </a:xfrm>
          <a:prstGeom prst="rect">
            <a:avLst/>
          </a:prstGeom>
          <a:noFill/>
          <a:ln>
            <a:noFill/>
          </a:ln>
        </p:spPr>
      </p:pic>
      <p:sp>
        <p:nvSpPr>
          <p:cNvPr id="2209" name="Google Shape;2209;p192"/>
          <p:cNvSpPr/>
          <p:nvPr/>
        </p:nvSpPr>
        <p:spPr>
          <a:xfrm>
            <a:off x="3170250" y="2026400"/>
            <a:ext cx="1341900" cy="1932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2210" name="Google Shape;2210;p192"/>
          <p:cNvSpPr/>
          <p:nvPr/>
        </p:nvSpPr>
        <p:spPr>
          <a:xfrm>
            <a:off x="3415500" y="3088750"/>
            <a:ext cx="2250900" cy="4647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2211" name="Google Shape;2211;p192"/>
          <p:cNvSpPr/>
          <p:nvPr/>
        </p:nvSpPr>
        <p:spPr>
          <a:xfrm>
            <a:off x="6257225" y="2026400"/>
            <a:ext cx="1341900" cy="1932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
        <p:nvSpPr>
          <p:cNvPr id="2212" name="Google Shape;2212;p192"/>
          <p:cNvSpPr/>
          <p:nvPr/>
        </p:nvSpPr>
        <p:spPr>
          <a:xfrm>
            <a:off x="6449125" y="3088825"/>
            <a:ext cx="2250900" cy="464700"/>
          </a:xfrm>
          <a:prstGeom prst="rect">
            <a:avLst/>
          </a:prstGeom>
          <a:solidFill>
            <a:srgbClr val="FF0000">
              <a:alpha val="1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FFFFFF"/>
              </a:solidFill>
              <a:latin typeface="Open Sans"/>
              <a:ea typeface="Open Sans"/>
              <a:cs typeface="Open Sans"/>
              <a:sym typeface="Open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id="2217" name="Google Shape;2217;p193"/>
          <p:cNvSpPr/>
          <p:nvPr/>
        </p:nvSpPr>
        <p:spPr>
          <a:xfrm>
            <a:off x="331650" y="2801800"/>
            <a:ext cx="846900" cy="1055400"/>
          </a:xfrm>
          <a:prstGeom prst="rect">
            <a:avLst/>
          </a:prstGeom>
          <a:noFill/>
          <a:ln cap="flat" cmpd="sng" w="19050">
            <a:solidFill>
              <a:srgbClr val="9190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193"/>
          <p:cNvSpPr txBox="1"/>
          <p:nvPr/>
        </p:nvSpPr>
        <p:spPr>
          <a:xfrm>
            <a:off x="2345850" y="1086100"/>
            <a:ext cx="4703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Finding bottlenecks - Pipe-lining by batching messages</a:t>
            </a:r>
            <a:endParaRPr sz="100"/>
          </a:p>
          <a:p>
            <a:pPr indent="0" lvl="0" marL="0" marR="0" rtl="0" algn="ctr">
              <a:lnSpc>
                <a:spcPct val="100000"/>
              </a:lnSpc>
              <a:spcBef>
                <a:spcPts val="0"/>
              </a:spcBef>
              <a:spcAft>
                <a:spcPts val="0"/>
              </a:spcAft>
              <a:buNone/>
            </a:pPr>
            <a:r>
              <a:t/>
            </a:r>
            <a:endParaRPr sz="600"/>
          </a:p>
        </p:txBody>
      </p:sp>
      <p:grpSp>
        <p:nvGrpSpPr>
          <p:cNvPr id="2219" name="Google Shape;2219;p193"/>
          <p:cNvGrpSpPr/>
          <p:nvPr/>
        </p:nvGrpSpPr>
        <p:grpSpPr>
          <a:xfrm>
            <a:off x="2094750" y="1123991"/>
            <a:ext cx="251071" cy="243412"/>
            <a:chOff x="1565158" y="2274838"/>
            <a:chExt cx="487800" cy="487800"/>
          </a:xfrm>
        </p:grpSpPr>
        <p:sp>
          <p:nvSpPr>
            <p:cNvPr id="2220" name="Google Shape;2220;p193"/>
            <p:cNvSpPr/>
            <p:nvPr/>
          </p:nvSpPr>
          <p:spPr>
            <a:xfrm>
              <a:off x="1565158" y="2274838"/>
              <a:ext cx="487800" cy="4878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221" name="Google Shape;2221;p193"/>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solidFill>
              <a:schemeClr val="accent4"/>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222" name="Google Shape;2222;p193"/>
          <p:cNvPicPr preferRelativeResize="0"/>
          <p:nvPr/>
        </p:nvPicPr>
        <p:blipFill rotWithShape="1">
          <a:blip r:embed="rId3">
            <a:alphaModFix/>
          </a:blip>
          <a:srcRect b="18897" l="90550" r="0" t="0"/>
          <a:stretch/>
        </p:blipFill>
        <p:spPr>
          <a:xfrm>
            <a:off x="903306" y="2831325"/>
            <a:ext cx="226671" cy="282430"/>
          </a:xfrm>
          <a:prstGeom prst="rect">
            <a:avLst/>
          </a:prstGeom>
          <a:noFill/>
          <a:ln>
            <a:noFill/>
          </a:ln>
        </p:spPr>
      </p:pic>
      <p:pic>
        <p:nvPicPr>
          <p:cNvPr id="2223" name="Google Shape;2223;p193"/>
          <p:cNvPicPr preferRelativeResize="0"/>
          <p:nvPr/>
        </p:nvPicPr>
        <p:blipFill rotWithShape="1">
          <a:blip r:embed="rId3">
            <a:alphaModFix/>
          </a:blip>
          <a:srcRect b="15182" l="41710" r="39825" t="0"/>
          <a:stretch/>
        </p:blipFill>
        <p:spPr>
          <a:xfrm>
            <a:off x="2493388" y="2403425"/>
            <a:ext cx="1018301" cy="751300"/>
          </a:xfrm>
          <a:prstGeom prst="rect">
            <a:avLst/>
          </a:prstGeom>
          <a:noFill/>
          <a:ln>
            <a:noFill/>
          </a:ln>
        </p:spPr>
      </p:pic>
      <p:pic>
        <p:nvPicPr>
          <p:cNvPr id="2224" name="Google Shape;2224;p193"/>
          <p:cNvPicPr preferRelativeResize="0"/>
          <p:nvPr/>
        </p:nvPicPr>
        <p:blipFill rotWithShape="1">
          <a:blip r:embed="rId3">
            <a:alphaModFix/>
          </a:blip>
          <a:srcRect b="18897" l="90550" r="0" t="0"/>
          <a:stretch/>
        </p:blipFill>
        <p:spPr>
          <a:xfrm>
            <a:off x="634374" y="2831325"/>
            <a:ext cx="226671" cy="282430"/>
          </a:xfrm>
          <a:prstGeom prst="rect">
            <a:avLst/>
          </a:prstGeom>
          <a:noFill/>
          <a:ln>
            <a:noFill/>
          </a:ln>
        </p:spPr>
      </p:pic>
      <p:pic>
        <p:nvPicPr>
          <p:cNvPr id="2225" name="Google Shape;2225;p193"/>
          <p:cNvPicPr preferRelativeResize="0"/>
          <p:nvPr/>
        </p:nvPicPr>
        <p:blipFill rotWithShape="1">
          <a:blip r:embed="rId3">
            <a:alphaModFix/>
          </a:blip>
          <a:srcRect b="15182" l="3640" r="83963" t="0"/>
          <a:stretch/>
        </p:blipFill>
        <p:spPr>
          <a:xfrm>
            <a:off x="8136138" y="2403425"/>
            <a:ext cx="683600" cy="751300"/>
          </a:xfrm>
          <a:prstGeom prst="rect">
            <a:avLst/>
          </a:prstGeom>
          <a:noFill/>
          <a:ln>
            <a:noFill/>
          </a:ln>
        </p:spPr>
      </p:pic>
      <p:pic>
        <p:nvPicPr>
          <p:cNvPr id="2226" name="Google Shape;2226;p193"/>
          <p:cNvPicPr preferRelativeResize="0"/>
          <p:nvPr/>
        </p:nvPicPr>
        <p:blipFill rotWithShape="1">
          <a:blip r:embed="rId3">
            <a:alphaModFix/>
          </a:blip>
          <a:srcRect b="18897" l="90550" r="0" t="0"/>
          <a:stretch/>
        </p:blipFill>
        <p:spPr>
          <a:xfrm>
            <a:off x="365442" y="2831318"/>
            <a:ext cx="226671" cy="282430"/>
          </a:xfrm>
          <a:prstGeom prst="rect">
            <a:avLst/>
          </a:prstGeom>
          <a:noFill/>
          <a:ln>
            <a:noFill/>
          </a:ln>
        </p:spPr>
      </p:pic>
      <p:pic>
        <p:nvPicPr>
          <p:cNvPr id="2227" name="Google Shape;2227;p193"/>
          <p:cNvPicPr preferRelativeResize="0"/>
          <p:nvPr/>
        </p:nvPicPr>
        <p:blipFill rotWithShape="1">
          <a:blip r:embed="rId3">
            <a:alphaModFix/>
          </a:blip>
          <a:srcRect b="18897" l="90550" r="0" t="0"/>
          <a:stretch/>
        </p:blipFill>
        <p:spPr>
          <a:xfrm>
            <a:off x="365442" y="3147209"/>
            <a:ext cx="226671" cy="282430"/>
          </a:xfrm>
          <a:prstGeom prst="rect">
            <a:avLst/>
          </a:prstGeom>
          <a:noFill/>
          <a:ln>
            <a:noFill/>
          </a:ln>
        </p:spPr>
      </p:pic>
      <p:pic>
        <p:nvPicPr>
          <p:cNvPr id="2228" name="Google Shape;2228;p193"/>
          <p:cNvPicPr preferRelativeResize="0"/>
          <p:nvPr/>
        </p:nvPicPr>
        <p:blipFill rotWithShape="1">
          <a:blip r:embed="rId3">
            <a:alphaModFix/>
          </a:blip>
          <a:srcRect b="18897" l="90550" r="0" t="0"/>
          <a:stretch/>
        </p:blipFill>
        <p:spPr>
          <a:xfrm>
            <a:off x="634374" y="3147202"/>
            <a:ext cx="226671" cy="282430"/>
          </a:xfrm>
          <a:prstGeom prst="rect">
            <a:avLst/>
          </a:prstGeom>
          <a:noFill/>
          <a:ln>
            <a:noFill/>
          </a:ln>
        </p:spPr>
      </p:pic>
      <p:pic>
        <p:nvPicPr>
          <p:cNvPr id="2229" name="Google Shape;2229;p193"/>
          <p:cNvPicPr preferRelativeResize="0"/>
          <p:nvPr/>
        </p:nvPicPr>
        <p:blipFill rotWithShape="1">
          <a:blip r:embed="rId3">
            <a:alphaModFix/>
          </a:blip>
          <a:srcRect b="15182" l="41710" r="39825" t="0"/>
          <a:stretch/>
        </p:blipFill>
        <p:spPr>
          <a:xfrm>
            <a:off x="4324288" y="2403425"/>
            <a:ext cx="1018301" cy="751300"/>
          </a:xfrm>
          <a:prstGeom prst="rect">
            <a:avLst/>
          </a:prstGeom>
          <a:noFill/>
          <a:ln>
            <a:noFill/>
          </a:ln>
        </p:spPr>
      </p:pic>
      <p:pic>
        <p:nvPicPr>
          <p:cNvPr id="2230" name="Google Shape;2230;p193"/>
          <p:cNvPicPr preferRelativeResize="0"/>
          <p:nvPr/>
        </p:nvPicPr>
        <p:blipFill rotWithShape="1">
          <a:blip r:embed="rId3">
            <a:alphaModFix/>
          </a:blip>
          <a:srcRect b="15182" l="41710" r="39825" t="0"/>
          <a:stretch/>
        </p:blipFill>
        <p:spPr>
          <a:xfrm>
            <a:off x="6155188" y="2403425"/>
            <a:ext cx="1018301" cy="751300"/>
          </a:xfrm>
          <a:prstGeom prst="rect">
            <a:avLst/>
          </a:prstGeom>
          <a:noFill/>
          <a:ln>
            <a:noFill/>
          </a:ln>
        </p:spPr>
      </p:pic>
      <p:cxnSp>
        <p:nvCxnSpPr>
          <p:cNvPr id="2231" name="Google Shape;2231;p193"/>
          <p:cNvCxnSpPr/>
          <p:nvPr/>
        </p:nvCxnSpPr>
        <p:spPr>
          <a:xfrm>
            <a:off x="2107638" y="2777275"/>
            <a:ext cx="337800" cy="3600"/>
          </a:xfrm>
          <a:prstGeom prst="straightConnector1">
            <a:avLst/>
          </a:prstGeom>
          <a:noFill/>
          <a:ln cap="flat" cmpd="sng" w="19050">
            <a:solidFill>
              <a:srgbClr val="33B44A"/>
            </a:solidFill>
            <a:prstDash val="solid"/>
            <a:round/>
            <a:headEnd len="med" w="med" type="none"/>
            <a:tailEnd len="med" w="med" type="triangle"/>
          </a:ln>
        </p:spPr>
      </p:cxnSp>
      <p:cxnSp>
        <p:nvCxnSpPr>
          <p:cNvPr id="2232" name="Google Shape;2232;p193"/>
          <p:cNvCxnSpPr/>
          <p:nvPr/>
        </p:nvCxnSpPr>
        <p:spPr>
          <a:xfrm flipH="1" rot="10800000">
            <a:off x="7231363" y="2777725"/>
            <a:ext cx="846900" cy="2700"/>
          </a:xfrm>
          <a:prstGeom prst="straightConnector1">
            <a:avLst/>
          </a:prstGeom>
          <a:noFill/>
          <a:ln cap="flat" cmpd="sng" w="19050">
            <a:solidFill>
              <a:srgbClr val="33B44A"/>
            </a:solidFill>
            <a:prstDash val="solid"/>
            <a:round/>
            <a:headEnd len="med" w="med" type="none"/>
            <a:tailEnd len="med" w="med" type="triangle"/>
          </a:ln>
        </p:spPr>
      </p:cxnSp>
      <p:cxnSp>
        <p:nvCxnSpPr>
          <p:cNvPr id="2233" name="Google Shape;2233;p193"/>
          <p:cNvCxnSpPr/>
          <p:nvPr/>
        </p:nvCxnSpPr>
        <p:spPr>
          <a:xfrm flipH="1" rot="10800000">
            <a:off x="3548538" y="2778475"/>
            <a:ext cx="738900" cy="1200"/>
          </a:xfrm>
          <a:prstGeom prst="straightConnector1">
            <a:avLst/>
          </a:prstGeom>
          <a:noFill/>
          <a:ln cap="flat" cmpd="sng" w="19050">
            <a:solidFill>
              <a:srgbClr val="33B44A"/>
            </a:solidFill>
            <a:prstDash val="solid"/>
            <a:round/>
            <a:headEnd len="med" w="med" type="none"/>
            <a:tailEnd len="med" w="med" type="triangle"/>
          </a:ln>
        </p:spPr>
      </p:cxnSp>
      <p:cxnSp>
        <p:nvCxnSpPr>
          <p:cNvPr id="2234" name="Google Shape;2234;p193"/>
          <p:cNvCxnSpPr/>
          <p:nvPr/>
        </p:nvCxnSpPr>
        <p:spPr>
          <a:xfrm flipH="1" rot="10800000">
            <a:off x="5379438" y="2778475"/>
            <a:ext cx="738900" cy="1200"/>
          </a:xfrm>
          <a:prstGeom prst="straightConnector1">
            <a:avLst/>
          </a:prstGeom>
          <a:noFill/>
          <a:ln cap="flat" cmpd="sng" w="19050">
            <a:solidFill>
              <a:srgbClr val="33B44A"/>
            </a:solidFill>
            <a:prstDash val="solid"/>
            <a:round/>
            <a:headEnd len="med" w="med" type="none"/>
            <a:tailEnd len="med" w="med" type="triangle"/>
          </a:ln>
        </p:spPr>
      </p:cxnSp>
      <p:sp>
        <p:nvSpPr>
          <p:cNvPr id="2235" name="Google Shape;2235;p193"/>
          <p:cNvSpPr txBox="1"/>
          <p:nvPr/>
        </p:nvSpPr>
        <p:spPr>
          <a:xfrm>
            <a:off x="2493488" y="3154725"/>
            <a:ext cx="1018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From Translator </a:t>
            </a:r>
            <a:endParaRPr sz="700"/>
          </a:p>
        </p:txBody>
      </p:sp>
      <p:sp>
        <p:nvSpPr>
          <p:cNvPr id="2236" name="Google Shape;2236;p193"/>
          <p:cNvSpPr txBox="1"/>
          <p:nvPr/>
        </p:nvSpPr>
        <p:spPr>
          <a:xfrm>
            <a:off x="6155188" y="3154725"/>
            <a:ext cx="1018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To Translator </a:t>
            </a:r>
            <a:endParaRPr sz="700"/>
          </a:p>
        </p:txBody>
      </p:sp>
      <p:sp>
        <p:nvSpPr>
          <p:cNvPr id="2237" name="Google Shape;2237;p193"/>
          <p:cNvSpPr txBox="1"/>
          <p:nvPr/>
        </p:nvSpPr>
        <p:spPr>
          <a:xfrm>
            <a:off x="4324338" y="3154725"/>
            <a:ext cx="1018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Filter</a:t>
            </a:r>
            <a:endParaRPr sz="700"/>
          </a:p>
        </p:txBody>
      </p:sp>
      <p:pic>
        <p:nvPicPr>
          <p:cNvPr id="2238" name="Google Shape;2238;p193"/>
          <p:cNvPicPr preferRelativeResize="0"/>
          <p:nvPr/>
        </p:nvPicPr>
        <p:blipFill rotWithShape="1">
          <a:blip r:embed="rId3">
            <a:alphaModFix/>
          </a:blip>
          <a:srcRect b="18897" l="90550" r="0" t="0"/>
          <a:stretch/>
        </p:blipFill>
        <p:spPr>
          <a:xfrm>
            <a:off x="903299" y="3147202"/>
            <a:ext cx="226671" cy="282430"/>
          </a:xfrm>
          <a:prstGeom prst="rect">
            <a:avLst/>
          </a:prstGeom>
          <a:noFill/>
          <a:ln>
            <a:noFill/>
          </a:ln>
        </p:spPr>
      </p:pic>
      <p:pic>
        <p:nvPicPr>
          <p:cNvPr id="2239" name="Google Shape;2239;p193"/>
          <p:cNvPicPr preferRelativeResize="0"/>
          <p:nvPr/>
        </p:nvPicPr>
        <p:blipFill rotWithShape="1">
          <a:blip r:embed="rId3">
            <a:alphaModFix/>
          </a:blip>
          <a:srcRect b="18897" l="90550" r="0" t="0"/>
          <a:stretch/>
        </p:blipFill>
        <p:spPr>
          <a:xfrm>
            <a:off x="365442" y="3463086"/>
            <a:ext cx="226671" cy="282430"/>
          </a:xfrm>
          <a:prstGeom prst="rect">
            <a:avLst/>
          </a:prstGeom>
          <a:noFill/>
          <a:ln>
            <a:noFill/>
          </a:ln>
        </p:spPr>
      </p:pic>
      <p:pic>
        <p:nvPicPr>
          <p:cNvPr id="2240" name="Google Shape;2240;p193"/>
          <p:cNvPicPr preferRelativeResize="0"/>
          <p:nvPr/>
        </p:nvPicPr>
        <p:blipFill rotWithShape="1">
          <a:blip r:embed="rId3">
            <a:alphaModFix/>
          </a:blip>
          <a:srcRect b="18897" l="90550" r="0" t="0"/>
          <a:stretch/>
        </p:blipFill>
        <p:spPr>
          <a:xfrm>
            <a:off x="634374" y="3463086"/>
            <a:ext cx="226671" cy="282430"/>
          </a:xfrm>
          <a:prstGeom prst="rect">
            <a:avLst/>
          </a:prstGeom>
          <a:noFill/>
          <a:ln>
            <a:noFill/>
          </a:ln>
        </p:spPr>
      </p:pic>
      <p:pic>
        <p:nvPicPr>
          <p:cNvPr id="2241" name="Google Shape;2241;p193"/>
          <p:cNvPicPr preferRelativeResize="0"/>
          <p:nvPr/>
        </p:nvPicPr>
        <p:blipFill rotWithShape="1">
          <a:blip r:embed="rId3">
            <a:alphaModFix/>
          </a:blip>
          <a:srcRect b="18897" l="90550" r="0" t="0"/>
          <a:stretch/>
        </p:blipFill>
        <p:spPr>
          <a:xfrm>
            <a:off x="903299" y="3463086"/>
            <a:ext cx="226671" cy="282430"/>
          </a:xfrm>
          <a:prstGeom prst="rect">
            <a:avLst/>
          </a:prstGeom>
          <a:noFill/>
          <a:ln>
            <a:noFill/>
          </a:ln>
        </p:spPr>
      </p:pic>
      <p:sp>
        <p:nvSpPr>
          <p:cNvPr id="2242" name="Google Shape;2242;p193"/>
          <p:cNvSpPr/>
          <p:nvPr/>
        </p:nvSpPr>
        <p:spPr>
          <a:xfrm>
            <a:off x="324250" y="1683363"/>
            <a:ext cx="846900" cy="1055400"/>
          </a:xfrm>
          <a:prstGeom prst="rect">
            <a:avLst/>
          </a:prstGeom>
          <a:noFill/>
          <a:ln cap="flat" cmpd="sng" w="19050">
            <a:solidFill>
              <a:srgbClr val="9190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3" name="Google Shape;2243;p193"/>
          <p:cNvPicPr preferRelativeResize="0"/>
          <p:nvPr/>
        </p:nvPicPr>
        <p:blipFill rotWithShape="1">
          <a:blip r:embed="rId3">
            <a:alphaModFix/>
          </a:blip>
          <a:srcRect b="18897" l="90550" r="0" t="0"/>
          <a:stretch/>
        </p:blipFill>
        <p:spPr>
          <a:xfrm>
            <a:off x="895894" y="1712887"/>
            <a:ext cx="226671" cy="282430"/>
          </a:xfrm>
          <a:prstGeom prst="rect">
            <a:avLst/>
          </a:prstGeom>
          <a:noFill/>
          <a:ln>
            <a:noFill/>
          </a:ln>
        </p:spPr>
      </p:pic>
      <p:pic>
        <p:nvPicPr>
          <p:cNvPr id="2244" name="Google Shape;2244;p193"/>
          <p:cNvPicPr preferRelativeResize="0"/>
          <p:nvPr/>
        </p:nvPicPr>
        <p:blipFill rotWithShape="1">
          <a:blip r:embed="rId3">
            <a:alphaModFix/>
          </a:blip>
          <a:srcRect b="18897" l="90550" r="0" t="0"/>
          <a:stretch/>
        </p:blipFill>
        <p:spPr>
          <a:xfrm>
            <a:off x="626986" y="1712887"/>
            <a:ext cx="226671" cy="282430"/>
          </a:xfrm>
          <a:prstGeom prst="rect">
            <a:avLst/>
          </a:prstGeom>
          <a:noFill/>
          <a:ln>
            <a:noFill/>
          </a:ln>
        </p:spPr>
      </p:pic>
      <p:pic>
        <p:nvPicPr>
          <p:cNvPr id="2245" name="Google Shape;2245;p193"/>
          <p:cNvPicPr preferRelativeResize="0"/>
          <p:nvPr/>
        </p:nvPicPr>
        <p:blipFill rotWithShape="1">
          <a:blip r:embed="rId3">
            <a:alphaModFix/>
          </a:blip>
          <a:srcRect b="18897" l="90550" r="0" t="0"/>
          <a:stretch/>
        </p:blipFill>
        <p:spPr>
          <a:xfrm>
            <a:off x="358054" y="1712905"/>
            <a:ext cx="226671" cy="282430"/>
          </a:xfrm>
          <a:prstGeom prst="rect">
            <a:avLst/>
          </a:prstGeom>
          <a:noFill/>
          <a:ln>
            <a:noFill/>
          </a:ln>
        </p:spPr>
      </p:pic>
      <p:pic>
        <p:nvPicPr>
          <p:cNvPr id="2246" name="Google Shape;2246;p193"/>
          <p:cNvPicPr preferRelativeResize="0"/>
          <p:nvPr/>
        </p:nvPicPr>
        <p:blipFill rotWithShape="1">
          <a:blip r:embed="rId3">
            <a:alphaModFix/>
          </a:blip>
          <a:srcRect b="18897" l="90550" r="0" t="0"/>
          <a:stretch/>
        </p:blipFill>
        <p:spPr>
          <a:xfrm>
            <a:off x="358042" y="2028771"/>
            <a:ext cx="226671" cy="282430"/>
          </a:xfrm>
          <a:prstGeom prst="rect">
            <a:avLst/>
          </a:prstGeom>
          <a:noFill/>
          <a:ln>
            <a:noFill/>
          </a:ln>
        </p:spPr>
      </p:pic>
      <p:pic>
        <p:nvPicPr>
          <p:cNvPr id="2247" name="Google Shape;2247;p193"/>
          <p:cNvPicPr preferRelativeResize="0"/>
          <p:nvPr/>
        </p:nvPicPr>
        <p:blipFill rotWithShape="1">
          <a:blip r:embed="rId3">
            <a:alphaModFix/>
          </a:blip>
          <a:srcRect b="18897" l="90550" r="0" t="0"/>
          <a:stretch/>
        </p:blipFill>
        <p:spPr>
          <a:xfrm>
            <a:off x="626974" y="2028764"/>
            <a:ext cx="226671" cy="282430"/>
          </a:xfrm>
          <a:prstGeom prst="rect">
            <a:avLst/>
          </a:prstGeom>
          <a:noFill/>
          <a:ln>
            <a:noFill/>
          </a:ln>
        </p:spPr>
      </p:pic>
      <p:pic>
        <p:nvPicPr>
          <p:cNvPr id="2248" name="Google Shape;2248;p193"/>
          <p:cNvPicPr preferRelativeResize="0"/>
          <p:nvPr/>
        </p:nvPicPr>
        <p:blipFill rotWithShape="1">
          <a:blip r:embed="rId3">
            <a:alphaModFix/>
          </a:blip>
          <a:srcRect b="18897" l="90550" r="0" t="0"/>
          <a:stretch/>
        </p:blipFill>
        <p:spPr>
          <a:xfrm>
            <a:off x="895899" y="2028764"/>
            <a:ext cx="226671" cy="282430"/>
          </a:xfrm>
          <a:prstGeom prst="rect">
            <a:avLst/>
          </a:prstGeom>
          <a:noFill/>
          <a:ln>
            <a:noFill/>
          </a:ln>
        </p:spPr>
      </p:pic>
      <p:pic>
        <p:nvPicPr>
          <p:cNvPr id="2249" name="Google Shape;2249;p193"/>
          <p:cNvPicPr preferRelativeResize="0"/>
          <p:nvPr/>
        </p:nvPicPr>
        <p:blipFill rotWithShape="1">
          <a:blip r:embed="rId3">
            <a:alphaModFix/>
          </a:blip>
          <a:srcRect b="18897" l="90550" r="0" t="0"/>
          <a:stretch/>
        </p:blipFill>
        <p:spPr>
          <a:xfrm>
            <a:off x="358042" y="2344648"/>
            <a:ext cx="226671" cy="282430"/>
          </a:xfrm>
          <a:prstGeom prst="rect">
            <a:avLst/>
          </a:prstGeom>
          <a:noFill/>
          <a:ln>
            <a:noFill/>
          </a:ln>
        </p:spPr>
      </p:pic>
      <p:pic>
        <p:nvPicPr>
          <p:cNvPr id="2250" name="Google Shape;2250;p193"/>
          <p:cNvPicPr preferRelativeResize="0"/>
          <p:nvPr/>
        </p:nvPicPr>
        <p:blipFill rotWithShape="1">
          <a:blip r:embed="rId3">
            <a:alphaModFix/>
          </a:blip>
          <a:srcRect b="18897" l="90550" r="0" t="0"/>
          <a:stretch/>
        </p:blipFill>
        <p:spPr>
          <a:xfrm>
            <a:off x="626974" y="2344648"/>
            <a:ext cx="226671" cy="282430"/>
          </a:xfrm>
          <a:prstGeom prst="rect">
            <a:avLst/>
          </a:prstGeom>
          <a:noFill/>
          <a:ln>
            <a:noFill/>
          </a:ln>
        </p:spPr>
      </p:pic>
      <p:pic>
        <p:nvPicPr>
          <p:cNvPr id="2251" name="Google Shape;2251;p193"/>
          <p:cNvPicPr preferRelativeResize="0"/>
          <p:nvPr/>
        </p:nvPicPr>
        <p:blipFill rotWithShape="1">
          <a:blip r:embed="rId3">
            <a:alphaModFix/>
          </a:blip>
          <a:srcRect b="18897" l="90550" r="0" t="0"/>
          <a:stretch/>
        </p:blipFill>
        <p:spPr>
          <a:xfrm>
            <a:off x="895899" y="2344648"/>
            <a:ext cx="226671" cy="282430"/>
          </a:xfrm>
          <a:prstGeom prst="rect">
            <a:avLst/>
          </a:prstGeom>
          <a:noFill/>
          <a:ln>
            <a:noFill/>
          </a:ln>
        </p:spPr>
      </p:pic>
      <p:sp>
        <p:nvSpPr>
          <p:cNvPr id="2252" name="Google Shape;2252;p193"/>
          <p:cNvSpPr/>
          <p:nvPr/>
        </p:nvSpPr>
        <p:spPr>
          <a:xfrm>
            <a:off x="1219650" y="2110950"/>
            <a:ext cx="846900" cy="1055400"/>
          </a:xfrm>
          <a:prstGeom prst="rect">
            <a:avLst/>
          </a:prstGeom>
          <a:noFill/>
          <a:ln cap="flat" cmpd="sng" w="19050">
            <a:solidFill>
              <a:srgbClr val="91909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3" name="Google Shape;2253;p193"/>
          <p:cNvPicPr preferRelativeResize="0"/>
          <p:nvPr/>
        </p:nvPicPr>
        <p:blipFill rotWithShape="1">
          <a:blip r:embed="rId3">
            <a:alphaModFix/>
          </a:blip>
          <a:srcRect b="18897" l="90550" r="0" t="0"/>
          <a:stretch/>
        </p:blipFill>
        <p:spPr>
          <a:xfrm>
            <a:off x="1791306" y="2140475"/>
            <a:ext cx="226671" cy="282430"/>
          </a:xfrm>
          <a:prstGeom prst="rect">
            <a:avLst/>
          </a:prstGeom>
          <a:noFill/>
          <a:ln>
            <a:noFill/>
          </a:ln>
        </p:spPr>
      </p:pic>
      <p:pic>
        <p:nvPicPr>
          <p:cNvPr id="2254" name="Google Shape;2254;p193"/>
          <p:cNvPicPr preferRelativeResize="0"/>
          <p:nvPr/>
        </p:nvPicPr>
        <p:blipFill rotWithShape="1">
          <a:blip r:embed="rId3">
            <a:alphaModFix/>
          </a:blip>
          <a:srcRect b="18897" l="90550" r="0" t="0"/>
          <a:stretch/>
        </p:blipFill>
        <p:spPr>
          <a:xfrm>
            <a:off x="1522374" y="2140475"/>
            <a:ext cx="226671" cy="282430"/>
          </a:xfrm>
          <a:prstGeom prst="rect">
            <a:avLst/>
          </a:prstGeom>
          <a:noFill/>
          <a:ln>
            <a:noFill/>
          </a:ln>
        </p:spPr>
      </p:pic>
      <p:pic>
        <p:nvPicPr>
          <p:cNvPr id="2255" name="Google Shape;2255;p193"/>
          <p:cNvPicPr preferRelativeResize="0"/>
          <p:nvPr/>
        </p:nvPicPr>
        <p:blipFill rotWithShape="1">
          <a:blip r:embed="rId3">
            <a:alphaModFix/>
          </a:blip>
          <a:srcRect b="18897" l="90550" r="0" t="0"/>
          <a:stretch/>
        </p:blipFill>
        <p:spPr>
          <a:xfrm>
            <a:off x="1253442" y="2140468"/>
            <a:ext cx="226671" cy="282430"/>
          </a:xfrm>
          <a:prstGeom prst="rect">
            <a:avLst/>
          </a:prstGeom>
          <a:noFill/>
          <a:ln>
            <a:noFill/>
          </a:ln>
        </p:spPr>
      </p:pic>
      <p:pic>
        <p:nvPicPr>
          <p:cNvPr id="2256" name="Google Shape;2256;p193"/>
          <p:cNvPicPr preferRelativeResize="0"/>
          <p:nvPr/>
        </p:nvPicPr>
        <p:blipFill rotWithShape="1">
          <a:blip r:embed="rId3">
            <a:alphaModFix/>
          </a:blip>
          <a:srcRect b="18897" l="90550" r="0" t="0"/>
          <a:stretch/>
        </p:blipFill>
        <p:spPr>
          <a:xfrm>
            <a:off x="1253442" y="2456359"/>
            <a:ext cx="226671" cy="282430"/>
          </a:xfrm>
          <a:prstGeom prst="rect">
            <a:avLst/>
          </a:prstGeom>
          <a:noFill/>
          <a:ln>
            <a:noFill/>
          </a:ln>
        </p:spPr>
      </p:pic>
      <p:pic>
        <p:nvPicPr>
          <p:cNvPr id="2257" name="Google Shape;2257;p193"/>
          <p:cNvPicPr preferRelativeResize="0"/>
          <p:nvPr/>
        </p:nvPicPr>
        <p:blipFill rotWithShape="1">
          <a:blip r:embed="rId3">
            <a:alphaModFix/>
          </a:blip>
          <a:srcRect b="18897" l="90550" r="0" t="0"/>
          <a:stretch/>
        </p:blipFill>
        <p:spPr>
          <a:xfrm>
            <a:off x="1522374" y="2456352"/>
            <a:ext cx="226671" cy="282430"/>
          </a:xfrm>
          <a:prstGeom prst="rect">
            <a:avLst/>
          </a:prstGeom>
          <a:noFill/>
          <a:ln>
            <a:noFill/>
          </a:ln>
        </p:spPr>
      </p:pic>
      <p:pic>
        <p:nvPicPr>
          <p:cNvPr id="2258" name="Google Shape;2258;p193"/>
          <p:cNvPicPr preferRelativeResize="0"/>
          <p:nvPr/>
        </p:nvPicPr>
        <p:blipFill rotWithShape="1">
          <a:blip r:embed="rId3">
            <a:alphaModFix/>
          </a:blip>
          <a:srcRect b="18897" l="90550" r="0" t="0"/>
          <a:stretch/>
        </p:blipFill>
        <p:spPr>
          <a:xfrm>
            <a:off x="1791299" y="2456352"/>
            <a:ext cx="226671" cy="282430"/>
          </a:xfrm>
          <a:prstGeom prst="rect">
            <a:avLst/>
          </a:prstGeom>
          <a:noFill/>
          <a:ln>
            <a:noFill/>
          </a:ln>
        </p:spPr>
      </p:pic>
      <p:pic>
        <p:nvPicPr>
          <p:cNvPr id="2259" name="Google Shape;2259;p193"/>
          <p:cNvPicPr preferRelativeResize="0"/>
          <p:nvPr/>
        </p:nvPicPr>
        <p:blipFill rotWithShape="1">
          <a:blip r:embed="rId3">
            <a:alphaModFix/>
          </a:blip>
          <a:srcRect b="18897" l="90550" r="0" t="0"/>
          <a:stretch/>
        </p:blipFill>
        <p:spPr>
          <a:xfrm>
            <a:off x="1253442" y="2772236"/>
            <a:ext cx="226671" cy="282430"/>
          </a:xfrm>
          <a:prstGeom prst="rect">
            <a:avLst/>
          </a:prstGeom>
          <a:noFill/>
          <a:ln>
            <a:noFill/>
          </a:ln>
        </p:spPr>
      </p:pic>
      <p:pic>
        <p:nvPicPr>
          <p:cNvPr id="2260" name="Google Shape;2260;p193"/>
          <p:cNvPicPr preferRelativeResize="0"/>
          <p:nvPr/>
        </p:nvPicPr>
        <p:blipFill rotWithShape="1">
          <a:blip r:embed="rId3">
            <a:alphaModFix/>
          </a:blip>
          <a:srcRect b="18897" l="90550" r="0" t="0"/>
          <a:stretch/>
        </p:blipFill>
        <p:spPr>
          <a:xfrm>
            <a:off x="1522374" y="2772236"/>
            <a:ext cx="226671" cy="282430"/>
          </a:xfrm>
          <a:prstGeom prst="rect">
            <a:avLst/>
          </a:prstGeom>
          <a:noFill/>
          <a:ln>
            <a:noFill/>
          </a:ln>
        </p:spPr>
      </p:pic>
      <p:pic>
        <p:nvPicPr>
          <p:cNvPr id="2261" name="Google Shape;2261;p193"/>
          <p:cNvPicPr preferRelativeResize="0"/>
          <p:nvPr/>
        </p:nvPicPr>
        <p:blipFill rotWithShape="1">
          <a:blip r:embed="rId3">
            <a:alphaModFix/>
          </a:blip>
          <a:srcRect b="18897" l="90550" r="0" t="0"/>
          <a:stretch/>
        </p:blipFill>
        <p:spPr>
          <a:xfrm>
            <a:off x="1791299" y="2772236"/>
            <a:ext cx="226671" cy="282430"/>
          </a:xfrm>
          <a:prstGeom prst="rect">
            <a:avLst/>
          </a:prstGeom>
          <a:noFill/>
          <a:ln>
            <a:noFill/>
          </a:ln>
        </p:spPr>
      </p:pic>
      <p:sp>
        <p:nvSpPr>
          <p:cNvPr id="2262" name="Google Shape;2262;p193"/>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263" name="Google Shape;2263;p193"/>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194"/>
          <p:cNvSpPr txBox="1"/>
          <p:nvPr/>
        </p:nvSpPr>
        <p:spPr>
          <a:xfrm>
            <a:off x="2345850" y="1086100"/>
            <a:ext cx="4703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Finding bottlenecks - Pipe-lining by batching messages</a:t>
            </a:r>
            <a:endParaRPr sz="100"/>
          </a:p>
          <a:p>
            <a:pPr indent="0" lvl="0" marL="0" marR="0" rtl="0" algn="ctr">
              <a:lnSpc>
                <a:spcPct val="100000"/>
              </a:lnSpc>
              <a:spcBef>
                <a:spcPts val="0"/>
              </a:spcBef>
              <a:spcAft>
                <a:spcPts val="0"/>
              </a:spcAft>
              <a:buNone/>
            </a:pPr>
            <a:r>
              <a:t/>
            </a:r>
            <a:endParaRPr sz="600"/>
          </a:p>
        </p:txBody>
      </p:sp>
      <p:grpSp>
        <p:nvGrpSpPr>
          <p:cNvPr id="2269" name="Google Shape;2269;p194"/>
          <p:cNvGrpSpPr/>
          <p:nvPr/>
        </p:nvGrpSpPr>
        <p:grpSpPr>
          <a:xfrm>
            <a:off x="2094750" y="1123991"/>
            <a:ext cx="251071" cy="243412"/>
            <a:chOff x="1565158" y="2274838"/>
            <a:chExt cx="487800" cy="487800"/>
          </a:xfrm>
        </p:grpSpPr>
        <p:sp>
          <p:nvSpPr>
            <p:cNvPr id="2270" name="Google Shape;2270;p194"/>
            <p:cNvSpPr/>
            <p:nvPr/>
          </p:nvSpPr>
          <p:spPr>
            <a:xfrm>
              <a:off x="1565158" y="2274838"/>
              <a:ext cx="487800" cy="4878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271" name="Google Shape;2271;p194"/>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solidFill>
              <a:schemeClr val="accent4"/>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272" name="Google Shape;2272;p194"/>
          <p:cNvPicPr preferRelativeResize="0"/>
          <p:nvPr/>
        </p:nvPicPr>
        <p:blipFill rotWithShape="1">
          <a:blip r:embed="rId3">
            <a:alphaModFix/>
          </a:blip>
          <a:srcRect b="15182" l="3640" r="83963" t="0"/>
          <a:stretch/>
        </p:blipFill>
        <p:spPr>
          <a:xfrm>
            <a:off x="8136138" y="2403425"/>
            <a:ext cx="683600" cy="751300"/>
          </a:xfrm>
          <a:prstGeom prst="rect">
            <a:avLst/>
          </a:prstGeom>
          <a:noFill/>
          <a:ln>
            <a:noFill/>
          </a:ln>
        </p:spPr>
      </p:pic>
      <p:pic>
        <p:nvPicPr>
          <p:cNvPr id="2273" name="Google Shape;2273;p194"/>
          <p:cNvPicPr preferRelativeResize="0"/>
          <p:nvPr/>
        </p:nvPicPr>
        <p:blipFill rotWithShape="1">
          <a:blip r:embed="rId3">
            <a:alphaModFix/>
          </a:blip>
          <a:srcRect b="15182" l="41710" r="39825" t="0"/>
          <a:stretch/>
        </p:blipFill>
        <p:spPr>
          <a:xfrm>
            <a:off x="4324288" y="2403425"/>
            <a:ext cx="1018301" cy="751300"/>
          </a:xfrm>
          <a:prstGeom prst="rect">
            <a:avLst/>
          </a:prstGeom>
          <a:noFill/>
          <a:ln>
            <a:noFill/>
          </a:ln>
        </p:spPr>
      </p:pic>
      <p:pic>
        <p:nvPicPr>
          <p:cNvPr id="2274" name="Google Shape;2274;p194"/>
          <p:cNvPicPr preferRelativeResize="0"/>
          <p:nvPr/>
        </p:nvPicPr>
        <p:blipFill rotWithShape="1">
          <a:blip r:embed="rId3">
            <a:alphaModFix/>
          </a:blip>
          <a:srcRect b="15182" l="41710" r="39825" t="0"/>
          <a:stretch/>
        </p:blipFill>
        <p:spPr>
          <a:xfrm>
            <a:off x="6155188" y="2403425"/>
            <a:ext cx="1018301" cy="751300"/>
          </a:xfrm>
          <a:prstGeom prst="rect">
            <a:avLst/>
          </a:prstGeom>
          <a:noFill/>
          <a:ln>
            <a:noFill/>
          </a:ln>
        </p:spPr>
      </p:pic>
      <p:cxnSp>
        <p:nvCxnSpPr>
          <p:cNvPr id="2275" name="Google Shape;2275;p194"/>
          <p:cNvCxnSpPr/>
          <p:nvPr/>
        </p:nvCxnSpPr>
        <p:spPr>
          <a:xfrm flipH="1" rot="10800000">
            <a:off x="7231363" y="2777725"/>
            <a:ext cx="846900" cy="2700"/>
          </a:xfrm>
          <a:prstGeom prst="straightConnector1">
            <a:avLst/>
          </a:prstGeom>
          <a:noFill/>
          <a:ln cap="flat" cmpd="sng" w="19050">
            <a:solidFill>
              <a:srgbClr val="33B44A"/>
            </a:solidFill>
            <a:prstDash val="solid"/>
            <a:round/>
            <a:headEnd len="med" w="med" type="none"/>
            <a:tailEnd len="med" w="med" type="triangle"/>
          </a:ln>
        </p:spPr>
      </p:cxnSp>
      <p:cxnSp>
        <p:nvCxnSpPr>
          <p:cNvPr id="2276" name="Google Shape;2276;p194"/>
          <p:cNvCxnSpPr/>
          <p:nvPr/>
        </p:nvCxnSpPr>
        <p:spPr>
          <a:xfrm flipH="1" rot="10800000">
            <a:off x="3548538" y="2778475"/>
            <a:ext cx="738900" cy="1200"/>
          </a:xfrm>
          <a:prstGeom prst="straightConnector1">
            <a:avLst/>
          </a:prstGeom>
          <a:noFill/>
          <a:ln cap="flat" cmpd="sng" w="19050">
            <a:solidFill>
              <a:srgbClr val="33B44A"/>
            </a:solidFill>
            <a:prstDash val="solid"/>
            <a:round/>
            <a:headEnd len="med" w="med" type="none"/>
            <a:tailEnd len="med" w="med" type="triangle"/>
          </a:ln>
        </p:spPr>
      </p:cxnSp>
      <p:cxnSp>
        <p:nvCxnSpPr>
          <p:cNvPr id="2277" name="Google Shape;2277;p194"/>
          <p:cNvCxnSpPr/>
          <p:nvPr/>
        </p:nvCxnSpPr>
        <p:spPr>
          <a:xfrm flipH="1" rot="10800000">
            <a:off x="5379438" y="2778475"/>
            <a:ext cx="738900" cy="1200"/>
          </a:xfrm>
          <a:prstGeom prst="straightConnector1">
            <a:avLst/>
          </a:prstGeom>
          <a:noFill/>
          <a:ln cap="flat" cmpd="sng" w="19050">
            <a:solidFill>
              <a:srgbClr val="33B44A"/>
            </a:solidFill>
            <a:prstDash val="solid"/>
            <a:round/>
            <a:headEnd len="med" w="med" type="none"/>
            <a:tailEnd len="med" w="med" type="triangle"/>
          </a:ln>
        </p:spPr>
      </p:cxnSp>
      <p:sp>
        <p:nvSpPr>
          <p:cNvPr id="2278" name="Google Shape;2278;p194"/>
          <p:cNvSpPr txBox="1"/>
          <p:nvPr/>
        </p:nvSpPr>
        <p:spPr>
          <a:xfrm>
            <a:off x="6155188" y="3154725"/>
            <a:ext cx="1018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To Translator </a:t>
            </a:r>
            <a:endParaRPr sz="700"/>
          </a:p>
        </p:txBody>
      </p:sp>
      <p:sp>
        <p:nvSpPr>
          <p:cNvPr id="2279" name="Google Shape;2279;p194"/>
          <p:cNvSpPr txBox="1"/>
          <p:nvPr/>
        </p:nvSpPr>
        <p:spPr>
          <a:xfrm>
            <a:off x="4324338" y="3154725"/>
            <a:ext cx="1018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Filter</a:t>
            </a:r>
            <a:endParaRPr sz="700"/>
          </a:p>
        </p:txBody>
      </p:sp>
      <p:pic>
        <p:nvPicPr>
          <p:cNvPr id="2280" name="Google Shape;2280;p194"/>
          <p:cNvPicPr preferRelativeResize="0"/>
          <p:nvPr/>
        </p:nvPicPr>
        <p:blipFill rotWithShape="1">
          <a:blip r:embed="rId3">
            <a:alphaModFix/>
          </a:blip>
          <a:srcRect b="18897" l="90550" r="0" t="0"/>
          <a:stretch/>
        </p:blipFill>
        <p:spPr>
          <a:xfrm>
            <a:off x="3078975" y="1905950"/>
            <a:ext cx="377988" cy="521100"/>
          </a:xfrm>
          <a:prstGeom prst="rect">
            <a:avLst/>
          </a:prstGeom>
          <a:noFill/>
          <a:ln>
            <a:noFill/>
          </a:ln>
        </p:spPr>
      </p:pic>
      <p:pic>
        <p:nvPicPr>
          <p:cNvPr id="2281" name="Google Shape;2281;p194"/>
          <p:cNvPicPr preferRelativeResize="0"/>
          <p:nvPr/>
        </p:nvPicPr>
        <p:blipFill rotWithShape="1">
          <a:blip r:embed="rId3">
            <a:alphaModFix/>
          </a:blip>
          <a:srcRect b="18897" l="90550" r="0" t="0"/>
          <a:stretch/>
        </p:blipFill>
        <p:spPr>
          <a:xfrm>
            <a:off x="2630513" y="1905950"/>
            <a:ext cx="377988" cy="521100"/>
          </a:xfrm>
          <a:prstGeom prst="rect">
            <a:avLst/>
          </a:prstGeom>
          <a:noFill/>
          <a:ln>
            <a:noFill/>
          </a:ln>
        </p:spPr>
      </p:pic>
      <p:pic>
        <p:nvPicPr>
          <p:cNvPr id="2282" name="Google Shape;2282;p194"/>
          <p:cNvPicPr preferRelativeResize="0"/>
          <p:nvPr/>
        </p:nvPicPr>
        <p:blipFill rotWithShape="1">
          <a:blip r:embed="rId3">
            <a:alphaModFix/>
          </a:blip>
          <a:srcRect b="18897" l="90550" r="0" t="0"/>
          <a:stretch/>
        </p:blipFill>
        <p:spPr>
          <a:xfrm>
            <a:off x="2182050" y="1905938"/>
            <a:ext cx="377988" cy="521100"/>
          </a:xfrm>
          <a:prstGeom prst="rect">
            <a:avLst/>
          </a:prstGeom>
          <a:noFill/>
          <a:ln>
            <a:noFill/>
          </a:ln>
        </p:spPr>
      </p:pic>
      <p:pic>
        <p:nvPicPr>
          <p:cNvPr id="2283" name="Google Shape;2283;p194"/>
          <p:cNvPicPr preferRelativeResize="0"/>
          <p:nvPr/>
        </p:nvPicPr>
        <p:blipFill rotWithShape="1">
          <a:blip r:embed="rId3">
            <a:alphaModFix/>
          </a:blip>
          <a:srcRect b="18897" l="90550" r="0" t="0"/>
          <a:stretch/>
        </p:blipFill>
        <p:spPr>
          <a:xfrm>
            <a:off x="2182050" y="2488775"/>
            <a:ext cx="377988" cy="521100"/>
          </a:xfrm>
          <a:prstGeom prst="rect">
            <a:avLst/>
          </a:prstGeom>
          <a:noFill/>
          <a:ln>
            <a:noFill/>
          </a:ln>
        </p:spPr>
      </p:pic>
      <p:pic>
        <p:nvPicPr>
          <p:cNvPr id="2284" name="Google Shape;2284;p194"/>
          <p:cNvPicPr preferRelativeResize="0"/>
          <p:nvPr/>
        </p:nvPicPr>
        <p:blipFill rotWithShape="1">
          <a:blip r:embed="rId3">
            <a:alphaModFix/>
          </a:blip>
          <a:srcRect b="18897" l="90550" r="0" t="0"/>
          <a:stretch/>
        </p:blipFill>
        <p:spPr>
          <a:xfrm>
            <a:off x="2630513" y="2488763"/>
            <a:ext cx="377988" cy="521100"/>
          </a:xfrm>
          <a:prstGeom prst="rect">
            <a:avLst/>
          </a:prstGeom>
          <a:noFill/>
          <a:ln>
            <a:noFill/>
          </a:ln>
        </p:spPr>
      </p:pic>
      <p:pic>
        <p:nvPicPr>
          <p:cNvPr id="2285" name="Google Shape;2285;p194"/>
          <p:cNvPicPr preferRelativeResize="0"/>
          <p:nvPr/>
        </p:nvPicPr>
        <p:blipFill rotWithShape="1">
          <a:blip r:embed="rId3">
            <a:alphaModFix/>
          </a:blip>
          <a:srcRect b="18897" l="90550" r="0" t="0"/>
          <a:stretch/>
        </p:blipFill>
        <p:spPr>
          <a:xfrm>
            <a:off x="3078963" y="2488763"/>
            <a:ext cx="377988" cy="521100"/>
          </a:xfrm>
          <a:prstGeom prst="rect">
            <a:avLst/>
          </a:prstGeom>
          <a:noFill/>
          <a:ln>
            <a:noFill/>
          </a:ln>
        </p:spPr>
      </p:pic>
      <p:pic>
        <p:nvPicPr>
          <p:cNvPr id="2286" name="Google Shape;2286;p194"/>
          <p:cNvPicPr preferRelativeResize="0"/>
          <p:nvPr/>
        </p:nvPicPr>
        <p:blipFill rotWithShape="1">
          <a:blip r:embed="rId3">
            <a:alphaModFix/>
          </a:blip>
          <a:srcRect b="18897" l="90550" r="0" t="0"/>
          <a:stretch/>
        </p:blipFill>
        <p:spPr>
          <a:xfrm>
            <a:off x="2182050" y="3071588"/>
            <a:ext cx="377988" cy="521100"/>
          </a:xfrm>
          <a:prstGeom prst="rect">
            <a:avLst/>
          </a:prstGeom>
          <a:noFill/>
          <a:ln>
            <a:noFill/>
          </a:ln>
        </p:spPr>
      </p:pic>
      <p:pic>
        <p:nvPicPr>
          <p:cNvPr id="2287" name="Google Shape;2287;p194"/>
          <p:cNvPicPr preferRelativeResize="0"/>
          <p:nvPr/>
        </p:nvPicPr>
        <p:blipFill rotWithShape="1">
          <a:blip r:embed="rId3">
            <a:alphaModFix/>
          </a:blip>
          <a:srcRect b="18897" l="90550" r="0" t="0"/>
          <a:stretch/>
        </p:blipFill>
        <p:spPr>
          <a:xfrm>
            <a:off x="2630513" y="3071588"/>
            <a:ext cx="377988" cy="521100"/>
          </a:xfrm>
          <a:prstGeom prst="rect">
            <a:avLst/>
          </a:prstGeom>
          <a:noFill/>
          <a:ln>
            <a:noFill/>
          </a:ln>
        </p:spPr>
      </p:pic>
      <p:pic>
        <p:nvPicPr>
          <p:cNvPr id="2288" name="Google Shape;2288;p194"/>
          <p:cNvPicPr preferRelativeResize="0"/>
          <p:nvPr/>
        </p:nvPicPr>
        <p:blipFill rotWithShape="1">
          <a:blip r:embed="rId3">
            <a:alphaModFix/>
          </a:blip>
          <a:srcRect b="18897" l="90550" r="0" t="0"/>
          <a:stretch/>
        </p:blipFill>
        <p:spPr>
          <a:xfrm>
            <a:off x="3078963" y="3071588"/>
            <a:ext cx="377988" cy="521100"/>
          </a:xfrm>
          <a:prstGeom prst="rect">
            <a:avLst/>
          </a:prstGeom>
          <a:noFill/>
          <a:ln>
            <a:noFill/>
          </a:ln>
        </p:spPr>
      </p:pic>
      <p:sp>
        <p:nvSpPr>
          <p:cNvPr id="2289" name="Google Shape;2289;p194"/>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290" name="Google Shape;2290;p194"/>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sp>
        <p:nvSpPr>
          <p:cNvPr id="2295" name="Google Shape;2295;p195"/>
          <p:cNvSpPr txBox="1"/>
          <p:nvPr/>
        </p:nvSpPr>
        <p:spPr>
          <a:xfrm>
            <a:off x="2345850" y="1086100"/>
            <a:ext cx="4703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Finding bottlenecks - Pipe-lining by batching messages</a:t>
            </a:r>
            <a:endParaRPr sz="100"/>
          </a:p>
          <a:p>
            <a:pPr indent="0" lvl="0" marL="0" marR="0" rtl="0" algn="ctr">
              <a:lnSpc>
                <a:spcPct val="100000"/>
              </a:lnSpc>
              <a:spcBef>
                <a:spcPts val="0"/>
              </a:spcBef>
              <a:spcAft>
                <a:spcPts val="0"/>
              </a:spcAft>
              <a:buNone/>
            </a:pPr>
            <a:r>
              <a:t/>
            </a:r>
            <a:endParaRPr sz="600"/>
          </a:p>
        </p:txBody>
      </p:sp>
      <p:grpSp>
        <p:nvGrpSpPr>
          <p:cNvPr id="2296" name="Google Shape;2296;p195"/>
          <p:cNvGrpSpPr/>
          <p:nvPr/>
        </p:nvGrpSpPr>
        <p:grpSpPr>
          <a:xfrm>
            <a:off x="2094750" y="1123991"/>
            <a:ext cx="251071" cy="243412"/>
            <a:chOff x="1565158" y="2274838"/>
            <a:chExt cx="487800" cy="487800"/>
          </a:xfrm>
        </p:grpSpPr>
        <p:sp>
          <p:nvSpPr>
            <p:cNvPr id="2297" name="Google Shape;2297;p195"/>
            <p:cNvSpPr/>
            <p:nvPr/>
          </p:nvSpPr>
          <p:spPr>
            <a:xfrm>
              <a:off x="1565158" y="2274838"/>
              <a:ext cx="487800" cy="4878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298" name="Google Shape;2298;p195"/>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solidFill>
              <a:schemeClr val="accent4"/>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299" name="Google Shape;2299;p195"/>
          <p:cNvPicPr preferRelativeResize="0"/>
          <p:nvPr/>
        </p:nvPicPr>
        <p:blipFill rotWithShape="1">
          <a:blip r:embed="rId3">
            <a:alphaModFix/>
          </a:blip>
          <a:srcRect b="15182" l="3640" r="83963" t="0"/>
          <a:stretch/>
        </p:blipFill>
        <p:spPr>
          <a:xfrm>
            <a:off x="8136138" y="2403425"/>
            <a:ext cx="683600" cy="751300"/>
          </a:xfrm>
          <a:prstGeom prst="rect">
            <a:avLst/>
          </a:prstGeom>
          <a:noFill/>
          <a:ln>
            <a:noFill/>
          </a:ln>
        </p:spPr>
      </p:pic>
      <p:pic>
        <p:nvPicPr>
          <p:cNvPr id="2300" name="Google Shape;2300;p195"/>
          <p:cNvPicPr preferRelativeResize="0"/>
          <p:nvPr/>
        </p:nvPicPr>
        <p:blipFill rotWithShape="1">
          <a:blip r:embed="rId3">
            <a:alphaModFix/>
          </a:blip>
          <a:srcRect b="15182" l="41710" r="39825" t="0"/>
          <a:stretch/>
        </p:blipFill>
        <p:spPr>
          <a:xfrm>
            <a:off x="6155188" y="2403425"/>
            <a:ext cx="1018301" cy="751300"/>
          </a:xfrm>
          <a:prstGeom prst="rect">
            <a:avLst/>
          </a:prstGeom>
          <a:noFill/>
          <a:ln>
            <a:noFill/>
          </a:ln>
        </p:spPr>
      </p:pic>
      <p:cxnSp>
        <p:nvCxnSpPr>
          <p:cNvPr id="2301" name="Google Shape;2301;p195"/>
          <p:cNvCxnSpPr/>
          <p:nvPr/>
        </p:nvCxnSpPr>
        <p:spPr>
          <a:xfrm flipH="1" rot="10800000">
            <a:off x="7231363" y="2777725"/>
            <a:ext cx="846900" cy="2700"/>
          </a:xfrm>
          <a:prstGeom prst="straightConnector1">
            <a:avLst/>
          </a:prstGeom>
          <a:noFill/>
          <a:ln cap="flat" cmpd="sng" w="19050">
            <a:solidFill>
              <a:srgbClr val="33B44A"/>
            </a:solidFill>
            <a:prstDash val="solid"/>
            <a:round/>
            <a:headEnd len="med" w="med" type="none"/>
            <a:tailEnd len="med" w="med" type="triangle"/>
          </a:ln>
        </p:spPr>
      </p:cxnSp>
      <p:cxnSp>
        <p:nvCxnSpPr>
          <p:cNvPr id="2302" name="Google Shape;2302;p195"/>
          <p:cNvCxnSpPr/>
          <p:nvPr/>
        </p:nvCxnSpPr>
        <p:spPr>
          <a:xfrm flipH="1" rot="10800000">
            <a:off x="5379438" y="2778475"/>
            <a:ext cx="738900" cy="1200"/>
          </a:xfrm>
          <a:prstGeom prst="straightConnector1">
            <a:avLst/>
          </a:prstGeom>
          <a:noFill/>
          <a:ln cap="flat" cmpd="sng" w="19050">
            <a:solidFill>
              <a:srgbClr val="33B44A"/>
            </a:solidFill>
            <a:prstDash val="solid"/>
            <a:round/>
            <a:headEnd len="med" w="med" type="none"/>
            <a:tailEnd len="med" w="med" type="triangle"/>
          </a:ln>
        </p:spPr>
      </p:cxnSp>
      <p:sp>
        <p:nvSpPr>
          <p:cNvPr id="2303" name="Google Shape;2303;p195"/>
          <p:cNvSpPr txBox="1"/>
          <p:nvPr/>
        </p:nvSpPr>
        <p:spPr>
          <a:xfrm>
            <a:off x="6155188" y="3154725"/>
            <a:ext cx="10182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t>To Translator </a:t>
            </a:r>
            <a:endParaRPr sz="700"/>
          </a:p>
        </p:txBody>
      </p:sp>
      <p:pic>
        <p:nvPicPr>
          <p:cNvPr id="2304" name="Google Shape;2304;p195"/>
          <p:cNvPicPr preferRelativeResize="0"/>
          <p:nvPr/>
        </p:nvPicPr>
        <p:blipFill rotWithShape="1">
          <a:blip r:embed="rId3">
            <a:alphaModFix/>
          </a:blip>
          <a:srcRect b="18897" l="90550" r="0" t="0"/>
          <a:stretch/>
        </p:blipFill>
        <p:spPr>
          <a:xfrm>
            <a:off x="4340088" y="2136999"/>
            <a:ext cx="212175" cy="292500"/>
          </a:xfrm>
          <a:prstGeom prst="rect">
            <a:avLst/>
          </a:prstGeom>
          <a:noFill/>
          <a:ln>
            <a:noFill/>
          </a:ln>
        </p:spPr>
      </p:pic>
      <p:pic>
        <p:nvPicPr>
          <p:cNvPr id="2305" name="Google Shape;2305;p195"/>
          <p:cNvPicPr preferRelativeResize="0"/>
          <p:nvPr/>
        </p:nvPicPr>
        <p:blipFill rotWithShape="1">
          <a:blip r:embed="rId3">
            <a:alphaModFix/>
          </a:blip>
          <a:srcRect b="18897" l="90550" r="0" t="0"/>
          <a:stretch/>
        </p:blipFill>
        <p:spPr>
          <a:xfrm>
            <a:off x="4693163" y="2192774"/>
            <a:ext cx="212175" cy="292500"/>
          </a:xfrm>
          <a:prstGeom prst="rect">
            <a:avLst/>
          </a:prstGeom>
          <a:noFill/>
          <a:ln>
            <a:noFill/>
          </a:ln>
        </p:spPr>
      </p:pic>
      <p:pic>
        <p:nvPicPr>
          <p:cNvPr id="2306" name="Google Shape;2306;p195"/>
          <p:cNvPicPr preferRelativeResize="0"/>
          <p:nvPr/>
        </p:nvPicPr>
        <p:blipFill rotWithShape="1">
          <a:blip r:embed="rId3">
            <a:alphaModFix/>
          </a:blip>
          <a:srcRect b="18897" l="90550" r="0" t="0"/>
          <a:stretch/>
        </p:blipFill>
        <p:spPr>
          <a:xfrm>
            <a:off x="4480988" y="2429499"/>
            <a:ext cx="212175" cy="292500"/>
          </a:xfrm>
          <a:prstGeom prst="rect">
            <a:avLst/>
          </a:prstGeom>
          <a:noFill/>
          <a:ln>
            <a:noFill/>
          </a:ln>
        </p:spPr>
      </p:pic>
      <p:pic>
        <p:nvPicPr>
          <p:cNvPr id="2307" name="Google Shape;2307;p195"/>
          <p:cNvPicPr preferRelativeResize="0"/>
          <p:nvPr/>
        </p:nvPicPr>
        <p:blipFill rotWithShape="1">
          <a:blip r:embed="rId3">
            <a:alphaModFix/>
          </a:blip>
          <a:srcRect b="18897" l="90550" r="0" t="0"/>
          <a:stretch/>
        </p:blipFill>
        <p:spPr>
          <a:xfrm>
            <a:off x="4187788" y="2597999"/>
            <a:ext cx="212175" cy="292500"/>
          </a:xfrm>
          <a:prstGeom prst="rect">
            <a:avLst/>
          </a:prstGeom>
          <a:noFill/>
          <a:ln>
            <a:noFill/>
          </a:ln>
        </p:spPr>
      </p:pic>
      <p:pic>
        <p:nvPicPr>
          <p:cNvPr id="2308" name="Google Shape;2308;p195"/>
          <p:cNvPicPr preferRelativeResize="0"/>
          <p:nvPr/>
        </p:nvPicPr>
        <p:blipFill rotWithShape="1">
          <a:blip r:embed="rId3">
            <a:alphaModFix/>
          </a:blip>
          <a:srcRect b="18897" l="90550" r="0" t="0"/>
          <a:stretch/>
        </p:blipFill>
        <p:spPr>
          <a:xfrm>
            <a:off x="4511138" y="2721999"/>
            <a:ext cx="212175" cy="292500"/>
          </a:xfrm>
          <a:prstGeom prst="rect">
            <a:avLst/>
          </a:prstGeom>
          <a:noFill/>
          <a:ln>
            <a:noFill/>
          </a:ln>
        </p:spPr>
      </p:pic>
      <p:pic>
        <p:nvPicPr>
          <p:cNvPr id="2309" name="Google Shape;2309;p195"/>
          <p:cNvPicPr preferRelativeResize="0"/>
          <p:nvPr/>
        </p:nvPicPr>
        <p:blipFill rotWithShape="1">
          <a:blip r:embed="rId3">
            <a:alphaModFix/>
          </a:blip>
          <a:srcRect b="18897" l="90550" r="0" t="0"/>
          <a:stretch/>
        </p:blipFill>
        <p:spPr>
          <a:xfrm>
            <a:off x="4774188" y="2540724"/>
            <a:ext cx="212175" cy="292500"/>
          </a:xfrm>
          <a:prstGeom prst="rect">
            <a:avLst/>
          </a:prstGeom>
          <a:noFill/>
          <a:ln>
            <a:noFill/>
          </a:ln>
        </p:spPr>
      </p:pic>
      <p:pic>
        <p:nvPicPr>
          <p:cNvPr id="2310" name="Google Shape;2310;p195"/>
          <p:cNvPicPr preferRelativeResize="0"/>
          <p:nvPr/>
        </p:nvPicPr>
        <p:blipFill rotWithShape="1">
          <a:blip r:embed="rId3">
            <a:alphaModFix/>
          </a:blip>
          <a:srcRect b="18897" l="90550" r="0" t="0"/>
          <a:stretch/>
        </p:blipFill>
        <p:spPr>
          <a:xfrm>
            <a:off x="4986363" y="2305499"/>
            <a:ext cx="212175" cy="292500"/>
          </a:xfrm>
          <a:prstGeom prst="rect">
            <a:avLst/>
          </a:prstGeom>
          <a:noFill/>
          <a:ln>
            <a:noFill/>
          </a:ln>
        </p:spPr>
      </p:pic>
      <p:pic>
        <p:nvPicPr>
          <p:cNvPr id="2311" name="Google Shape;2311;p195"/>
          <p:cNvPicPr preferRelativeResize="0"/>
          <p:nvPr/>
        </p:nvPicPr>
        <p:blipFill rotWithShape="1">
          <a:blip r:embed="rId3">
            <a:alphaModFix/>
          </a:blip>
          <a:srcRect b="18897" l="90550" r="0" t="0"/>
          <a:stretch/>
        </p:blipFill>
        <p:spPr>
          <a:xfrm>
            <a:off x="4127913" y="2305499"/>
            <a:ext cx="212175" cy="292500"/>
          </a:xfrm>
          <a:prstGeom prst="rect">
            <a:avLst/>
          </a:prstGeom>
          <a:noFill/>
          <a:ln>
            <a:noFill/>
          </a:ln>
        </p:spPr>
      </p:pic>
      <p:pic>
        <p:nvPicPr>
          <p:cNvPr id="2312" name="Google Shape;2312;p195"/>
          <p:cNvPicPr preferRelativeResize="0"/>
          <p:nvPr/>
        </p:nvPicPr>
        <p:blipFill rotWithShape="1">
          <a:blip r:embed="rId3">
            <a:alphaModFix/>
          </a:blip>
          <a:srcRect b="18897" l="90550" r="0" t="0"/>
          <a:stretch/>
        </p:blipFill>
        <p:spPr>
          <a:xfrm>
            <a:off x="4753463" y="2888674"/>
            <a:ext cx="212175" cy="292500"/>
          </a:xfrm>
          <a:prstGeom prst="rect">
            <a:avLst/>
          </a:prstGeom>
          <a:noFill/>
          <a:ln>
            <a:noFill/>
          </a:ln>
        </p:spPr>
      </p:pic>
      <p:pic>
        <p:nvPicPr>
          <p:cNvPr id="2313" name="Google Shape;2313;p195"/>
          <p:cNvPicPr preferRelativeResize="0"/>
          <p:nvPr/>
        </p:nvPicPr>
        <p:blipFill rotWithShape="1">
          <a:blip r:embed="rId3">
            <a:alphaModFix/>
          </a:blip>
          <a:srcRect b="18897" l="90550" r="0" t="0"/>
          <a:stretch/>
        </p:blipFill>
        <p:spPr>
          <a:xfrm>
            <a:off x="4268813" y="2972299"/>
            <a:ext cx="212175" cy="292500"/>
          </a:xfrm>
          <a:prstGeom prst="rect">
            <a:avLst/>
          </a:prstGeom>
          <a:noFill/>
          <a:ln>
            <a:noFill/>
          </a:ln>
        </p:spPr>
      </p:pic>
      <p:pic>
        <p:nvPicPr>
          <p:cNvPr id="2314" name="Google Shape;2314;p195"/>
          <p:cNvPicPr preferRelativeResize="0"/>
          <p:nvPr/>
        </p:nvPicPr>
        <p:blipFill rotWithShape="1">
          <a:blip r:embed="rId3">
            <a:alphaModFix/>
          </a:blip>
          <a:srcRect b="18897" l="90550" r="0" t="0"/>
          <a:stretch/>
        </p:blipFill>
        <p:spPr>
          <a:xfrm>
            <a:off x="4560488" y="3128649"/>
            <a:ext cx="212175" cy="292500"/>
          </a:xfrm>
          <a:prstGeom prst="rect">
            <a:avLst/>
          </a:prstGeom>
          <a:noFill/>
          <a:ln>
            <a:noFill/>
          </a:ln>
        </p:spPr>
      </p:pic>
      <p:pic>
        <p:nvPicPr>
          <p:cNvPr id="2315" name="Google Shape;2315;p195"/>
          <p:cNvPicPr preferRelativeResize="0"/>
          <p:nvPr/>
        </p:nvPicPr>
        <p:blipFill rotWithShape="1">
          <a:blip r:embed="rId3">
            <a:alphaModFix/>
          </a:blip>
          <a:srcRect b="18897" l="90550" r="0" t="0"/>
          <a:stretch/>
        </p:blipFill>
        <p:spPr>
          <a:xfrm>
            <a:off x="5037238" y="2648724"/>
            <a:ext cx="212175" cy="292500"/>
          </a:xfrm>
          <a:prstGeom prst="rect">
            <a:avLst/>
          </a:prstGeom>
          <a:noFill/>
          <a:ln>
            <a:noFill/>
          </a:ln>
        </p:spPr>
      </p:pic>
      <p:pic>
        <p:nvPicPr>
          <p:cNvPr id="2316" name="Google Shape;2316;p195"/>
          <p:cNvPicPr preferRelativeResize="0"/>
          <p:nvPr/>
        </p:nvPicPr>
        <p:blipFill rotWithShape="1">
          <a:blip r:embed="rId3">
            <a:alphaModFix/>
          </a:blip>
          <a:srcRect b="18897" l="90550" r="0" t="0"/>
          <a:stretch/>
        </p:blipFill>
        <p:spPr>
          <a:xfrm>
            <a:off x="4995788" y="2991949"/>
            <a:ext cx="212175" cy="292500"/>
          </a:xfrm>
          <a:prstGeom prst="rect">
            <a:avLst/>
          </a:prstGeom>
          <a:noFill/>
          <a:ln>
            <a:noFill/>
          </a:ln>
        </p:spPr>
      </p:pic>
      <p:pic>
        <p:nvPicPr>
          <p:cNvPr id="2317" name="Google Shape;2317;p195"/>
          <p:cNvPicPr preferRelativeResize="0"/>
          <p:nvPr/>
        </p:nvPicPr>
        <p:blipFill rotWithShape="1">
          <a:blip r:embed="rId3">
            <a:alphaModFix/>
          </a:blip>
          <a:srcRect b="18897" l="90550" r="0" t="0"/>
          <a:stretch/>
        </p:blipFill>
        <p:spPr>
          <a:xfrm>
            <a:off x="3894588" y="2648724"/>
            <a:ext cx="212175" cy="292500"/>
          </a:xfrm>
          <a:prstGeom prst="rect">
            <a:avLst/>
          </a:prstGeom>
          <a:noFill/>
          <a:ln>
            <a:noFill/>
          </a:ln>
        </p:spPr>
      </p:pic>
      <p:pic>
        <p:nvPicPr>
          <p:cNvPr id="2318" name="Google Shape;2318;p195"/>
          <p:cNvPicPr preferRelativeResize="0"/>
          <p:nvPr/>
        </p:nvPicPr>
        <p:blipFill rotWithShape="1">
          <a:blip r:embed="rId3">
            <a:alphaModFix/>
          </a:blip>
          <a:srcRect b="18897" l="90550" r="0" t="0"/>
          <a:stretch/>
        </p:blipFill>
        <p:spPr>
          <a:xfrm>
            <a:off x="3977138" y="2972299"/>
            <a:ext cx="212175" cy="292500"/>
          </a:xfrm>
          <a:prstGeom prst="rect">
            <a:avLst/>
          </a:prstGeom>
          <a:noFill/>
          <a:ln>
            <a:noFill/>
          </a:ln>
        </p:spPr>
      </p:pic>
      <p:sp>
        <p:nvSpPr>
          <p:cNvPr id="2319" name="Google Shape;2319;p195"/>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320" name="Google Shape;2320;p195"/>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4" name="Shape 2324"/>
        <p:cNvGrpSpPr/>
        <p:nvPr/>
      </p:nvGrpSpPr>
      <p:grpSpPr>
        <a:xfrm>
          <a:off x="0" y="0"/>
          <a:ext cx="0" cy="0"/>
          <a:chOff x="0" y="0"/>
          <a:chExt cx="0" cy="0"/>
        </a:xfrm>
      </p:grpSpPr>
      <p:sp>
        <p:nvSpPr>
          <p:cNvPr id="2325" name="Google Shape;2325;p196"/>
          <p:cNvSpPr txBox="1"/>
          <p:nvPr/>
        </p:nvSpPr>
        <p:spPr>
          <a:xfrm>
            <a:off x="2345850" y="1086100"/>
            <a:ext cx="4703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Finding bottlenecks - Pipe-lining by batching messages</a:t>
            </a:r>
            <a:endParaRPr sz="100"/>
          </a:p>
          <a:p>
            <a:pPr indent="0" lvl="0" marL="0" marR="0" rtl="0" algn="ctr">
              <a:lnSpc>
                <a:spcPct val="100000"/>
              </a:lnSpc>
              <a:spcBef>
                <a:spcPts val="0"/>
              </a:spcBef>
              <a:spcAft>
                <a:spcPts val="0"/>
              </a:spcAft>
              <a:buNone/>
            </a:pPr>
            <a:r>
              <a:t/>
            </a:r>
            <a:endParaRPr sz="600"/>
          </a:p>
        </p:txBody>
      </p:sp>
      <p:grpSp>
        <p:nvGrpSpPr>
          <p:cNvPr id="2326" name="Google Shape;2326;p196"/>
          <p:cNvGrpSpPr/>
          <p:nvPr/>
        </p:nvGrpSpPr>
        <p:grpSpPr>
          <a:xfrm>
            <a:off x="2094750" y="1123991"/>
            <a:ext cx="251071" cy="243412"/>
            <a:chOff x="1565158" y="2274838"/>
            <a:chExt cx="487800" cy="487800"/>
          </a:xfrm>
        </p:grpSpPr>
        <p:sp>
          <p:nvSpPr>
            <p:cNvPr id="2327" name="Google Shape;2327;p196"/>
            <p:cNvSpPr/>
            <p:nvPr/>
          </p:nvSpPr>
          <p:spPr>
            <a:xfrm>
              <a:off x="1565158" y="2274838"/>
              <a:ext cx="487800" cy="4878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328" name="Google Shape;2328;p196"/>
            <p:cNvSpPr/>
            <p:nvPr/>
          </p:nvSpPr>
          <p:spPr>
            <a:xfrm rot="-3117177">
              <a:off x="1672522" y="2417650"/>
              <a:ext cx="273404" cy="124572"/>
            </a:xfrm>
            <a:custGeom>
              <a:rect b="b" l="l" r="r" t="t"/>
              <a:pathLst>
                <a:path extrusionOk="0" h="896112" w="3744468">
                  <a:moveTo>
                    <a:pt x="0" y="0"/>
                  </a:moveTo>
                  <a:lnTo>
                    <a:pt x="0" y="896112"/>
                  </a:lnTo>
                  <a:lnTo>
                    <a:pt x="3744468" y="896112"/>
                  </a:lnTo>
                </a:path>
              </a:pathLst>
            </a:custGeom>
            <a:solidFill>
              <a:schemeClr val="accent4"/>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200" u="none" cap="none" strike="noStrike">
                <a:solidFill>
                  <a:srgbClr val="FFFFFF"/>
                </a:solidFill>
                <a:latin typeface="Open Sans"/>
                <a:ea typeface="Open Sans"/>
                <a:cs typeface="Open Sans"/>
                <a:sym typeface="Open Sans"/>
              </a:endParaRPr>
            </a:p>
          </p:txBody>
        </p:sp>
      </p:grpSp>
      <p:pic>
        <p:nvPicPr>
          <p:cNvPr id="2329" name="Google Shape;2329;p196"/>
          <p:cNvPicPr preferRelativeResize="0"/>
          <p:nvPr/>
        </p:nvPicPr>
        <p:blipFill rotWithShape="1">
          <a:blip r:embed="rId3">
            <a:alphaModFix/>
          </a:blip>
          <a:srcRect b="15182" l="3640" r="83963" t="0"/>
          <a:stretch/>
        </p:blipFill>
        <p:spPr>
          <a:xfrm>
            <a:off x="8136138" y="2403425"/>
            <a:ext cx="683600" cy="751300"/>
          </a:xfrm>
          <a:prstGeom prst="rect">
            <a:avLst/>
          </a:prstGeom>
          <a:noFill/>
          <a:ln>
            <a:noFill/>
          </a:ln>
        </p:spPr>
      </p:pic>
      <p:cxnSp>
        <p:nvCxnSpPr>
          <p:cNvPr id="2330" name="Google Shape;2330;p196"/>
          <p:cNvCxnSpPr/>
          <p:nvPr/>
        </p:nvCxnSpPr>
        <p:spPr>
          <a:xfrm flipH="1" rot="10800000">
            <a:off x="7231363" y="2777725"/>
            <a:ext cx="846900" cy="2700"/>
          </a:xfrm>
          <a:prstGeom prst="straightConnector1">
            <a:avLst/>
          </a:prstGeom>
          <a:noFill/>
          <a:ln cap="flat" cmpd="sng" w="19050">
            <a:solidFill>
              <a:srgbClr val="33B44A"/>
            </a:solidFill>
            <a:prstDash val="solid"/>
            <a:round/>
            <a:headEnd len="med" w="med" type="none"/>
            <a:tailEnd len="med" w="med" type="triangle"/>
          </a:ln>
        </p:spPr>
      </p:cxnSp>
      <p:pic>
        <p:nvPicPr>
          <p:cNvPr id="2331" name="Google Shape;2331;p196"/>
          <p:cNvPicPr preferRelativeResize="0"/>
          <p:nvPr/>
        </p:nvPicPr>
        <p:blipFill>
          <a:blip r:embed="rId4">
            <a:alphaModFix/>
          </a:blip>
          <a:stretch>
            <a:fillRect/>
          </a:stretch>
        </p:blipFill>
        <p:spPr>
          <a:xfrm>
            <a:off x="774175" y="1712350"/>
            <a:ext cx="6349427" cy="2222651"/>
          </a:xfrm>
          <a:prstGeom prst="rect">
            <a:avLst/>
          </a:prstGeom>
          <a:noFill/>
          <a:ln>
            <a:noFill/>
          </a:ln>
        </p:spPr>
      </p:pic>
      <p:cxnSp>
        <p:nvCxnSpPr>
          <p:cNvPr id="2332" name="Google Shape;2332;p196"/>
          <p:cNvCxnSpPr/>
          <p:nvPr/>
        </p:nvCxnSpPr>
        <p:spPr>
          <a:xfrm>
            <a:off x="520325" y="2839350"/>
            <a:ext cx="543900" cy="564600"/>
          </a:xfrm>
          <a:prstGeom prst="straightConnector1">
            <a:avLst/>
          </a:prstGeom>
          <a:noFill/>
          <a:ln cap="flat" cmpd="sng" w="9525">
            <a:solidFill>
              <a:schemeClr val="dk2"/>
            </a:solidFill>
            <a:prstDash val="solid"/>
            <a:round/>
            <a:headEnd len="med" w="med" type="none"/>
            <a:tailEnd len="med" w="med" type="triangle"/>
          </a:ln>
        </p:spPr>
      </p:cxnSp>
      <p:sp>
        <p:nvSpPr>
          <p:cNvPr id="2333" name="Google Shape;2333;p196"/>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334" name="Google Shape;2334;p196"/>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8" name="Shape 2338"/>
        <p:cNvGrpSpPr/>
        <p:nvPr/>
      </p:nvGrpSpPr>
      <p:grpSpPr>
        <a:xfrm>
          <a:off x="0" y="0"/>
          <a:ext cx="0" cy="0"/>
          <a:chOff x="0" y="0"/>
          <a:chExt cx="0" cy="0"/>
        </a:xfrm>
      </p:grpSpPr>
      <p:grpSp>
        <p:nvGrpSpPr>
          <p:cNvPr id="2339" name="Google Shape;2339;p197"/>
          <p:cNvGrpSpPr/>
          <p:nvPr/>
        </p:nvGrpSpPr>
        <p:grpSpPr>
          <a:xfrm>
            <a:off x="2918380" y="1049598"/>
            <a:ext cx="234144" cy="228827"/>
            <a:chOff x="1565158" y="3880354"/>
            <a:chExt cx="487800" cy="487800"/>
          </a:xfrm>
        </p:grpSpPr>
        <p:sp>
          <p:nvSpPr>
            <p:cNvPr id="2340" name="Google Shape;2340;p197"/>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341" name="Google Shape;2341;p197"/>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2342" name="Google Shape;2342;p197"/>
          <p:cNvSpPr txBox="1"/>
          <p:nvPr/>
        </p:nvSpPr>
        <p:spPr>
          <a:xfrm>
            <a:off x="3105325" y="1010525"/>
            <a:ext cx="3120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Troubleshoot/Avoid Memory Leaks</a:t>
            </a:r>
            <a:endParaRPr sz="100"/>
          </a:p>
          <a:p>
            <a:pPr indent="0" lvl="0" marL="0" marR="0" rtl="0" algn="ctr">
              <a:lnSpc>
                <a:spcPct val="100000"/>
              </a:lnSpc>
              <a:spcBef>
                <a:spcPts val="0"/>
              </a:spcBef>
              <a:spcAft>
                <a:spcPts val="0"/>
              </a:spcAft>
              <a:buNone/>
            </a:pPr>
            <a:r>
              <a:t/>
            </a:r>
            <a:endParaRPr sz="600"/>
          </a:p>
        </p:txBody>
      </p:sp>
      <p:pic>
        <p:nvPicPr>
          <p:cNvPr id="2343" name="Google Shape;2343;p197"/>
          <p:cNvPicPr preferRelativeResize="0"/>
          <p:nvPr/>
        </p:nvPicPr>
        <p:blipFill>
          <a:blip r:embed="rId3">
            <a:alphaModFix/>
          </a:blip>
          <a:stretch>
            <a:fillRect/>
          </a:stretch>
        </p:blipFill>
        <p:spPr>
          <a:xfrm>
            <a:off x="4572001" y="1756375"/>
            <a:ext cx="3650651" cy="2049224"/>
          </a:xfrm>
          <a:prstGeom prst="rect">
            <a:avLst/>
          </a:prstGeom>
          <a:noFill/>
          <a:ln>
            <a:noFill/>
          </a:ln>
        </p:spPr>
      </p:pic>
      <p:pic>
        <p:nvPicPr>
          <p:cNvPr id="2344" name="Google Shape;2344;p197"/>
          <p:cNvPicPr preferRelativeResize="0"/>
          <p:nvPr/>
        </p:nvPicPr>
        <p:blipFill>
          <a:blip r:embed="rId4">
            <a:alphaModFix/>
          </a:blip>
          <a:stretch>
            <a:fillRect/>
          </a:stretch>
        </p:blipFill>
        <p:spPr>
          <a:xfrm>
            <a:off x="587550" y="1756375"/>
            <a:ext cx="3578892" cy="2164829"/>
          </a:xfrm>
          <a:prstGeom prst="rect">
            <a:avLst/>
          </a:prstGeom>
          <a:noFill/>
          <a:ln>
            <a:noFill/>
          </a:ln>
        </p:spPr>
      </p:pic>
      <p:sp>
        <p:nvSpPr>
          <p:cNvPr id="2345" name="Google Shape;2345;p197"/>
          <p:cNvSpPr/>
          <p:nvPr/>
        </p:nvSpPr>
        <p:spPr>
          <a:xfrm>
            <a:off x="4899825" y="3194025"/>
            <a:ext cx="470100" cy="130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197"/>
          <p:cNvSpPr/>
          <p:nvPr/>
        </p:nvSpPr>
        <p:spPr>
          <a:xfrm>
            <a:off x="4899825" y="2049650"/>
            <a:ext cx="652800" cy="1305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197"/>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348" name="Google Shape;2348;p197"/>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sp>
        <p:nvSpPr>
          <p:cNvPr id="2353" name="Google Shape;2353;p198"/>
          <p:cNvSpPr txBox="1"/>
          <p:nvPr/>
        </p:nvSpPr>
        <p:spPr>
          <a:xfrm>
            <a:off x="3105325" y="1010525"/>
            <a:ext cx="3120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a:t>Troubleshoot/Avoid Memory Leaks</a:t>
            </a:r>
            <a:endParaRPr sz="100"/>
          </a:p>
          <a:p>
            <a:pPr indent="0" lvl="0" marL="0" marR="0" rtl="0" algn="ctr">
              <a:lnSpc>
                <a:spcPct val="100000"/>
              </a:lnSpc>
              <a:spcBef>
                <a:spcPts val="0"/>
              </a:spcBef>
              <a:spcAft>
                <a:spcPts val="0"/>
              </a:spcAft>
              <a:buNone/>
            </a:pPr>
            <a:r>
              <a:t/>
            </a:r>
            <a:endParaRPr sz="600"/>
          </a:p>
        </p:txBody>
      </p:sp>
      <p:grpSp>
        <p:nvGrpSpPr>
          <p:cNvPr id="2354" name="Google Shape;2354;p198"/>
          <p:cNvGrpSpPr/>
          <p:nvPr/>
        </p:nvGrpSpPr>
        <p:grpSpPr>
          <a:xfrm>
            <a:off x="2918380" y="1049598"/>
            <a:ext cx="234144" cy="228827"/>
            <a:chOff x="1565158" y="3880354"/>
            <a:chExt cx="487800" cy="487800"/>
          </a:xfrm>
        </p:grpSpPr>
        <p:sp>
          <p:nvSpPr>
            <p:cNvPr id="2355" name="Google Shape;2355;p198"/>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356" name="Google Shape;2356;p198"/>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pic>
        <p:nvPicPr>
          <p:cNvPr id="2357" name="Google Shape;2357;p198"/>
          <p:cNvPicPr preferRelativeResize="0"/>
          <p:nvPr/>
        </p:nvPicPr>
        <p:blipFill>
          <a:blip r:embed="rId3">
            <a:alphaModFix/>
          </a:blip>
          <a:stretch>
            <a:fillRect/>
          </a:stretch>
        </p:blipFill>
        <p:spPr>
          <a:xfrm>
            <a:off x="667125" y="1729999"/>
            <a:ext cx="3307401" cy="2005353"/>
          </a:xfrm>
          <a:prstGeom prst="rect">
            <a:avLst/>
          </a:prstGeom>
          <a:noFill/>
          <a:ln>
            <a:noFill/>
          </a:ln>
        </p:spPr>
      </p:pic>
      <p:pic>
        <p:nvPicPr>
          <p:cNvPr id="2358" name="Google Shape;2358;p198"/>
          <p:cNvPicPr preferRelativeResize="0"/>
          <p:nvPr/>
        </p:nvPicPr>
        <p:blipFill>
          <a:blip r:embed="rId4">
            <a:alphaModFix/>
          </a:blip>
          <a:stretch>
            <a:fillRect/>
          </a:stretch>
        </p:blipFill>
        <p:spPr>
          <a:xfrm>
            <a:off x="4645600" y="1790925"/>
            <a:ext cx="3936974" cy="1796250"/>
          </a:xfrm>
          <a:prstGeom prst="rect">
            <a:avLst/>
          </a:prstGeom>
          <a:noFill/>
          <a:ln>
            <a:noFill/>
          </a:ln>
        </p:spPr>
      </p:pic>
      <p:cxnSp>
        <p:nvCxnSpPr>
          <p:cNvPr id="2359" name="Google Shape;2359;p198"/>
          <p:cNvCxnSpPr/>
          <p:nvPr/>
        </p:nvCxnSpPr>
        <p:spPr>
          <a:xfrm>
            <a:off x="3150500" y="2219275"/>
            <a:ext cx="1410000" cy="0"/>
          </a:xfrm>
          <a:prstGeom prst="straightConnector1">
            <a:avLst/>
          </a:prstGeom>
          <a:noFill/>
          <a:ln cap="flat" cmpd="sng" w="9525">
            <a:solidFill>
              <a:schemeClr val="dk2"/>
            </a:solidFill>
            <a:prstDash val="solid"/>
            <a:round/>
            <a:headEnd len="med" w="med" type="none"/>
            <a:tailEnd len="med" w="med" type="triangle"/>
          </a:ln>
        </p:spPr>
      </p:cxnSp>
      <p:sp>
        <p:nvSpPr>
          <p:cNvPr id="2360" name="Google Shape;2360;p198"/>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361" name="Google Shape;2361;p198"/>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36"/>
          <p:cNvSpPr txBox="1"/>
          <p:nvPr/>
        </p:nvSpPr>
        <p:spPr>
          <a:xfrm>
            <a:off x="700350" y="152400"/>
            <a:ext cx="7743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Two ways to Install Iguana</a:t>
            </a:r>
            <a:endParaRPr sz="3000"/>
          </a:p>
        </p:txBody>
      </p:sp>
      <p:sp>
        <p:nvSpPr>
          <p:cNvPr id="1281" name="Google Shape;1281;p136"/>
          <p:cNvSpPr/>
          <p:nvPr/>
        </p:nvSpPr>
        <p:spPr>
          <a:xfrm flipH="1">
            <a:off x="895550" y="1090188"/>
            <a:ext cx="2991900" cy="3351300"/>
          </a:xfrm>
          <a:prstGeom prst="leftArrowCallout">
            <a:avLst>
              <a:gd fmla="val 25000" name="adj1"/>
              <a:gd fmla="val 18055" name="adj2"/>
              <a:gd fmla="val 16318" name="adj3"/>
              <a:gd fmla="val 87657" name="adj4"/>
            </a:avLst>
          </a:prstGeom>
          <a:solidFill>
            <a:srgbClr val="FEFEFE">
              <a:alpha val="20000"/>
            </a:srgbClr>
          </a:solidFill>
          <a:ln cap="flat" cmpd="sng" w="19050">
            <a:solidFill>
              <a:srgbClr val="A4C2F4"/>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89000"/>
              </a:lnSpc>
              <a:spcBef>
                <a:spcPts val="0"/>
              </a:spcBef>
              <a:spcAft>
                <a:spcPts val="0"/>
              </a:spcAft>
              <a:buNone/>
            </a:pPr>
            <a:r>
              <a:t/>
            </a:r>
            <a:endParaRPr/>
          </a:p>
          <a:p>
            <a:pPr indent="0" lvl="0" marL="0" marR="0" rtl="0" algn="l">
              <a:lnSpc>
                <a:spcPct val="89000"/>
              </a:lnSpc>
              <a:spcBef>
                <a:spcPts val="0"/>
              </a:spcBef>
              <a:spcAft>
                <a:spcPts val="0"/>
              </a:spcAft>
              <a:buNone/>
            </a:pPr>
            <a:r>
              <a:t/>
            </a:r>
            <a:endParaRPr/>
          </a:p>
        </p:txBody>
      </p:sp>
      <p:sp>
        <p:nvSpPr>
          <p:cNvPr id="1282" name="Google Shape;1282;p136"/>
          <p:cNvSpPr/>
          <p:nvPr/>
        </p:nvSpPr>
        <p:spPr>
          <a:xfrm flipH="1" rot="10800000">
            <a:off x="5128650" y="1090188"/>
            <a:ext cx="2991900" cy="3351300"/>
          </a:xfrm>
          <a:prstGeom prst="leftArrowCallout">
            <a:avLst>
              <a:gd fmla="val 25000" name="adj1"/>
              <a:gd fmla="val 18055" name="adj2"/>
              <a:gd fmla="val 16318" name="adj3"/>
              <a:gd fmla="val 87657" name="adj4"/>
            </a:avLst>
          </a:prstGeom>
          <a:solidFill>
            <a:srgbClr val="FEFEFE">
              <a:alpha val="20000"/>
            </a:srgbClr>
          </a:solidFill>
          <a:ln cap="flat" cmpd="sng" w="19050">
            <a:solidFill>
              <a:srgbClr val="A4C2F4"/>
            </a:solidFill>
            <a:prstDash val="solid"/>
            <a:round/>
            <a:headEnd len="sm" w="sm" type="none"/>
            <a:tailEnd len="sm" w="sm" type="none"/>
          </a:ln>
        </p:spPr>
        <p:txBody>
          <a:bodyPr anchorCtr="0" anchor="ctr" bIns="243825" lIns="243825" spcFirstLastPara="1" rIns="243825" wrap="square" tIns="243825">
            <a:noAutofit/>
          </a:bodyPr>
          <a:lstStyle/>
          <a:p>
            <a:pPr indent="0" lvl="0" marL="0" marR="0" rtl="0" algn="l">
              <a:lnSpc>
                <a:spcPct val="89000"/>
              </a:lnSpc>
              <a:spcBef>
                <a:spcPts val="0"/>
              </a:spcBef>
              <a:spcAft>
                <a:spcPts val="0"/>
              </a:spcAft>
              <a:buNone/>
            </a:pPr>
            <a:r>
              <a:t/>
            </a:r>
            <a:endParaRPr/>
          </a:p>
          <a:p>
            <a:pPr indent="0" lvl="0" marL="0" marR="0" rtl="0" algn="l">
              <a:lnSpc>
                <a:spcPct val="89000"/>
              </a:lnSpc>
              <a:spcBef>
                <a:spcPts val="0"/>
              </a:spcBef>
              <a:spcAft>
                <a:spcPts val="0"/>
              </a:spcAft>
              <a:buNone/>
            </a:pPr>
            <a:r>
              <a:t/>
            </a:r>
            <a:endParaRPr/>
          </a:p>
        </p:txBody>
      </p:sp>
      <p:sp>
        <p:nvSpPr>
          <p:cNvPr id="1283" name="Google Shape;1283;p136"/>
          <p:cNvSpPr txBox="1"/>
          <p:nvPr/>
        </p:nvSpPr>
        <p:spPr>
          <a:xfrm>
            <a:off x="895550" y="1090188"/>
            <a:ext cx="2515800" cy="461700"/>
          </a:xfrm>
          <a:prstGeom prst="rect">
            <a:avLst/>
          </a:prstGeom>
          <a:solidFill>
            <a:schemeClr val="accent4"/>
          </a:solidFill>
          <a:ln>
            <a:noFill/>
          </a:ln>
        </p:spPr>
        <p:txBody>
          <a:bodyPr anchorCtr="0" anchor="b" bIns="60950" lIns="121900" spcFirstLastPara="1" rIns="121900" wrap="square" tIns="60950">
            <a:spAutoFit/>
          </a:bodyPr>
          <a:lstStyle/>
          <a:p>
            <a:pPr indent="0" lvl="0" marL="0" marR="0" rtl="0" algn="l">
              <a:spcBef>
                <a:spcPts val="0"/>
              </a:spcBef>
              <a:spcAft>
                <a:spcPts val="0"/>
              </a:spcAft>
              <a:buNone/>
            </a:pPr>
            <a:r>
              <a:rPr lang="en" sz="2200">
                <a:solidFill>
                  <a:srgbClr val="FFFFFF"/>
                </a:solidFill>
                <a:latin typeface="Open Sans"/>
                <a:ea typeface="Open Sans"/>
                <a:cs typeface="Open Sans"/>
                <a:sym typeface="Open Sans"/>
              </a:rPr>
              <a:t>01 Automatic</a:t>
            </a:r>
            <a:r>
              <a:rPr lang="en" sz="2200">
                <a:solidFill>
                  <a:srgbClr val="FFFFFF"/>
                </a:solidFill>
                <a:latin typeface="Open Sans"/>
                <a:ea typeface="Open Sans"/>
                <a:cs typeface="Open Sans"/>
                <a:sym typeface="Open Sans"/>
              </a:rPr>
              <a:t> </a:t>
            </a:r>
            <a:endParaRPr/>
          </a:p>
        </p:txBody>
      </p:sp>
      <p:sp>
        <p:nvSpPr>
          <p:cNvPr id="1284" name="Google Shape;1284;p136"/>
          <p:cNvSpPr txBox="1"/>
          <p:nvPr/>
        </p:nvSpPr>
        <p:spPr>
          <a:xfrm>
            <a:off x="5604750" y="1090200"/>
            <a:ext cx="2515800" cy="461700"/>
          </a:xfrm>
          <a:prstGeom prst="rect">
            <a:avLst/>
          </a:prstGeom>
          <a:solidFill>
            <a:schemeClr val="accent4"/>
          </a:solidFill>
          <a:ln>
            <a:noFill/>
          </a:ln>
        </p:spPr>
        <p:txBody>
          <a:bodyPr anchorCtr="0" anchor="b" bIns="60950" lIns="121900" spcFirstLastPara="1" rIns="121900" wrap="square" tIns="60950">
            <a:spAutoFit/>
          </a:bodyPr>
          <a:lstStyle/>
          <a:p>
            <a:pPr indent="0" lvl="0" marL="0" marR="0" rtl="0" algn="l">
              <a:spcBef>
                <a:spcPts val="0"/>
              </a:spcBef>
              <a:spcAft>
                <a:spcPts val="0"/>
              </a:spcAft>
              <a:buNone/>
            </a:pPr>
            <a:r>
              <a:rPr lang="en" sz="2200">
                <a:solidFill>
                  <a:srgbClr val="FFFFFF"/>
                </a:solidFill>
                <a:latin typeface="Open Sans"/>
                <a:ea typeface="Open Sans"/>
                <a:cs typeface="Open Sans"/>
                <a:sym typeface="Open Sans"/>
              </a:rPr>
              <a:t>02 Manual</a:t>
            </a:r>
            <a:endParaRPr/>
          </a:p>
        </p:txBody>
      </p:sp>
      <p:sp>
        <p:nvSpPr>
          <p:cNvPr id="1285" name="Google Shape;1285;p136"/>
          <p:cNvSpPr txBox="1"/>
          <p:nvPr/>
        </p:nvSpPr>
        <p:spPr>
          <a:xfrm>
            <a:off x="960075" y="1850338"/>
            <a:ext cx="2297100" cy="2031900"/>
          </a:xfrm>
          <a:prstGeom prst="rect">
            <a:avLst/>
          </a:prstGeom>
          <a:noFill/>
          <a:ln>
            <a:noFill/>
          </a:ln>
        </p:spPr>
        <p:txBody>
          <a:bodyPr anchorCtr="0" anchor="t" bIns="91425" lIns="91425" spcFirstLastPara="1" rIns="91425" wrap="square" tIns="91425">
            <a:spAutoFit/>
          </a:bodyPr>
          <a:lstStyle/>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Good for development environment</a:t>
            </a:r>
            <a:endParaRPr sz="1500"/>
          </a:p>
          <a:p>
            <a:pPr indent="0" lvl="1" marL="0" rtl="0" algn="ctr">
              <a:spcBef>
                <a:spcPts val="0"/>
              </a:spcBef>
              <a:spcAft>
                <a:spcPts val="0"/>
              </a:spcAft>
              <a:buClr>
                <a:srgbClr val="000000"/>
              </a:buClr>
              <a:buFont typeface="Arial"/>
              <a:buNone/>
            </a:pPr>
            <a:r>
              <a:t/>
            </a:r>
            <a:endParaRPr sz="1500">
              <a:solidFill>
                <a:schemeClr val="dk1"/>
              </a:solidFill>
              <a:latin typeface="Open Sans"/>
              <a:ea typeface="Open Sans"/>
              <a:cs typeface="Open Sans"/>
              <a:sym typeface="Open Sans"/>
            </a:endParaRPr>
          </a:p>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Assumes you have</a:t>
            </a:r>
            <a:endParaRPr sz="1500"/>
          </a:p>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no current Iguana running</a:t>
            </a:r>
            <a:endParaRPr sz="1500"/>
          </a:p>
          <a:p>
            <a:pPr indent="0" lvl="1" marL="0" rtl="0" algn="ctr">
              <a:spcBef>
                <a:spcPts val="0"/>
              </a:spcBef>
              <a:spcAft>
                <a:spcPts val="0"/>
              </a:spcAft>
              <a:buClr>
                <a:srgbClr val="000000"/>
              </a:buClr>
              <a:buFont typeface="Arial"/>
              <a:buNone/>
            </a:pPr>
            <a:r>
              <a:t/>
            </a:r>
            <a:endParaRPr sz="1500">
              <a:solidFill>
                <a:schemeClr val="dk1"/>
              </a:solidFill>
              <a:latin typeface="Open Sans"/>
              <a:ea typeface="Open Sans"/>
              <a:cs typeface="Open Sans"/>
              <a:sym typeface="Open Sans"/>
            </a:endParaRPr>
          </a:p>
          <a:p>
            <a:pPr indent="0" lvl="1"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Automated install</a:t>
            </a:r>
            <a:endParaRPr sz="1500"/>
          </a:p>
        </p:txBody>
      </p:sp>
      <p:sp>
        <p:nvSpPr>
          <p:cNvPr id="1286" name="Google Shape;1286;p136"/>
          <p:cNvSpPr txBox="1"/>
          <p:nvPr/>
        </p:nvSpPr>
        <p:spPr>
          <a:xfrm>
            <a:off x="5714100" y="1718375"/>
            <a:ext cx="2297100" cy="321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Good for staging and production environments</a:t>
            </a:r>
            <a:endParaRPr sz="1500"/>
          </a:p>
          <a:p>
            <a:pPr indent="0" lvl="0" marL="0" rtl="0" algn="ctr">
              <a:spcBef>
                <a:spcPts val="0"/>
              </a:spcBef>
              <a:spcAft>
                <a:spcPts val="0"/>
              </a:spcAft>
              <a:buClr>
                <a:srgbClr val="000000"/>
              </a:buClr>
              <a:buFont typeface="Arial"/>
              <a:buNone/>
            </a:pPr>
            <a:r>
              <a:t/>
            </a:r>
            <a:endParaRPr sz="1500">
              <a:solidFill>
                <a:schemeClr val="dk1"/>
              </a:solidFill>
              <a:latin typeface="Open Sans"/>
              <a:ea typeface="Open Sans"/>
              <a:cs typeface="Open Sans"/>
              <a:sym typeface="Open Sans"/>
            </a:endParaRPr>
          </a:p>
          <a:p>
            <a:pPr indent="0" lvl="0"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A better option for when multiple Iguanas are installed</a:t>
            </a:r>
            <a:endParaRPr sz="1500"/>
          </a:p>
          <a:p>
            <a:pPr indent="0" lvl="0" marL="0" rtl="0" algn="ctr">
              <a:spcBef>
                <a:spcPts val="0"/>
              </a:spcBef>
              <a:spcAft>
                <a:spcPts val="0"/>
              </a:spcAft>
              <a:buClr>
                <a:srgbClr val="000000"/>
              </a:buClr>
              <a:buFont typeface="Arial"/>
              <a:buNone/>
            </a:pPr>
            <a:r>
              <a:t/>
            </a:r>
            <a:endParaRPr sz="1500">
              <a:solidFill>
                <a:schemeClr val="dk1"/>
              </a:solidFill>
              <a:latin typeface="Open Sans"/>
              <a:ea typeface="Open Sans"/>
              <a:cs typeface="Open Sans"/>
              <a:sym typeface="Open Sans"/>
            </a:endParaRPr>
          </a:p>
          <a:p>
            <a:pPr indent="0" lvl="0" marL="0" rtl="0" algn="ctr">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Makes backups and future upgrades easier to manage</a:t>
            </a:r>
            <a:endParaRPr sz="1500"/>
          </a:p>
          <a:p>
            <a:pPr indent="0" lvl="0" marL="0" rtl="0" algn="ctr">
              <a:spcBef>
                <a:spcPts val="0"/>
              </a:spcBef>
              <a:spcAft>
                <a:spcPts val="0"/>
              </a:spcAft>
              <a:buClr>
                <a:srgbClr val="000000"/>
              </a:buClr>
              <a:buFont typeface="Arial"/>
              <a:buNone/>
            </a:pPr>
            <a:r>
              <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pic>
        <p:nvPicPr>
          <p:cNvPr descr="iguana_mascot.png" id="1287" name="Google Shape;1287;p136"/>
          <p:cNvPicPr preferRelativeResize="0"/>
          <p:nvPr/>
        </p:nvPicPr>
        <p:blipFill rotWithShape="1">
          <a:blip r:embed="rId3">
            <a:alphaModFix/>
          </a:blip>
          <a:srcRect b="0" l="0" r="0" t="0"/>
          <a:stretch/>
        </p:blipFill>
        <p:spPr>
          <a:xfrm>
            <a:off x="4146795" y="2412670"/>
            <a:ext cx="850409" cy="562816"/>
          </a:xfrm>
          <a:prstGeom prst="rect">
            <a:avLst/>
          </a:prstGeom>
          <a:noFill/>
          <a:ln>
            <a:noFill/>
          </a:ln>
        </p:spPr>
      </p:pic>
      <p:sp>
        <p:nvSpPr>
          <p:cNvPr id="1288" name="Google Shape;1288;p136"/>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grpSp>
        <p:nvGrpSpPr>
          <p:cNvPr id="2366" name="Google Shape;2366;p199"/>
          <p:cNvGrpSpPr/>
          <p:nvPr/>
        </p:nvGrpSpPr>
        <p:grpSpPr>
          <a:xfrm>
            <a:off x="1770630" y="1064448"/>
            <a:ext cx="234144" cy="228827"/>
            <a:chOff x="1565158" y="3880354"/>
            <a:chExt cx="487800" cy="487800"/>
          </a:xfrm>
        </p:grpSpPr>
        <p:sp>
          <p:nvSpPr>
            <p:cNvPr id="2367" name="Google Shape;2367;p199"/>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368" name="Google Shape;2368;p199"/>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2369" name="Google Shape;2369;p199"/>
          <p:cNvSpPr txBox="1"/>
          <p:nvPr/>
        </p:nvSpPr>
        <p:spPr>
          <a:xfrm>
            <a:off x="1770625" y="1025375"/>
            <a:ext cx="5789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a:t>Troubleshoot/Avoid Memory Leaks - global.collectgarbage(“count”)</a:t>
            </a:r>
            <a:endParaRPr sz="100"/>
          </a:p>
          <a:p>
            <a:pPr indent="0" lvl="0" marL="0" marR="0" rtl="0" algn="ctr">
              <a:lnSpc>
                <a:spcPct val="100000"/>
              </a:lnSpc>
              <a:spcBef>
                <a:spcPts val="0"/>
              </a:spcBef>
              <a:spcAft>
                <a:spcPts val="0"/>
              </a:spcAft>
              <a:buNone/>
            </a:pPr>
            <a:r>
              <a:t/>
            </a:r>
            <a:endParaRPr sz="600"/>
          </a:p>
        </p:txBody>
      </p:sp>
      <p:pic>
        <p:nvPicPr>
          <p:cNvPr id="2370" name="Google Shape;2370;p199"/>
          <p:cNvPicPr preferRelativeResize="0"/>
          <p:nvPr/>
        </p:nvPicPr>
        <p:blipFill>
          <a:blip r:embed="rId3">
            <a:alphaModFix/>
          </a:blip>
          <a:stretch>
            <a:fillRect/>
          </a:stretch>
        </p:blipFill>
        <p:spPr>
          <a:xfrm>
            <a:off x="1340027" y="1970813"/>
            <a:ext cx="6463951" cy="1618125"/>
          </a:xfrm>
          <a:prstGeom prst="rect">
            <a:avLst/>
          </a:prstGeom>
          <a:noFill/>
          <a:ln>
            <a:noFill/>
          </a:ln>
        </p:spPr>
      </p:pic>
      <p:cxnSp>
        <p:nvCxnSpPr>
          <p:cNvPr id="2371" name="Google Shape;2371;p199"/>
          <p:cNvCxnSpPr/>
          <p:nvPr/>
        </p:nvCxnSpPr>
        <p:spPr>
          <a:xfrm>
            <a:off x="5366500" y="3010275"/>
            <a:ext cx="289800" cy="252600"/>
          </a:xfrm>
          <a:prstGeom prst="straightConnector1">
            <a:avLst/>
          </a:prstGeom>
          <a:noFill/>
          <a:ln cap="flat" cmpd="sng" w="9525">
            <a:solidFill>
              <a:schemeClr val="dk2"/>
            </a:solidFill>
            <a:prstDash val="solid"/>
            <a:round/>
            <a:headEnd len="med" w="med" type="none"/>
            <a:tailEnd len="med" w="med" type="triangle"/>
          </a:ln>
        </p:spPr>
      </p:cxnSp>
      <p:sp>
        <p:nvSpPr>
          <p:cNvPr id="2372" name="Google Shape;2372;p199"/>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373" name="Google Shape;2373;p199"/>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7" name="Shape 2377"/>
        <p:cNvGrpSpPr/>
        <p:nvPr/>
      </p:nvGrpSpPr>
      <p:grpSpPr>
        <a:xfrm>
          <a:off x="0" y="0"/>
          <a:ext cx="0" cy="0"/>
          <a:chOff x="0" y="0"/>
          <a:chExt cx="0" cy="0"/>
        </a:xfrm>
      </p:grpSpPr>
      <p:grpSp>
        <p:nvGrpSpPr>
          <p:cNvPr id="2378" name="Google Shape;2378;p200"/>
          <p:cNvGrpSpPr/>
          <p:nvPr/>
        </p:nvGrpSpPr>
        <p:grpSpPr>
          <a:xfrm>
            <a:off x="1922255" y="1027048"/>
            <a:ext cx="234144" cy="228827"/>
            <a:chOff x="1565158" y="3880354"/>
            <a:chExt cx="487800" cy="487800"/>
          </a:xfrm>
        </p:grpSpPr>
        <p:sp>
          <p:nvSpPr>
            <p:cNvPr id="2379" name="Google Shape;2379;p200"/>
            <p:cNvSpPr/>
            <p:nvPr/>
          </p:nvSpPr>
          <p:spPr>
            <a:xfrm>
              <a:off x="1565158" y="3880354"/>
              <a:ext cx="487800" cy="487800"/>
            </a:xfrm>
            <a:prstGeom prst="ellipse">
              <a:avLst/>
            </a:prstGeom>
            <a:solidFill>
              <a:srgbClr val="0044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2380" name="Google Shape;2380;p200"/>
            <p:cNvSpPr/>
            <p:nvPr/>
          </p:nvSpPr>
          <p:spPr>
            <a:xfrm rot="-3117177">
              <a:off x="1672522" y="4023166"/>
              <a:ext cx="273404" cy="124572"/>
            </a:xfrm>
            <a:custGeom>
              <a:rect b="b" l="l" r="r" t="t"/>
              <a:pathLst>
                <a:path extrusionOk="0" h="896112" w="3744468">
                  <a:moveTo>
                    <a:pt x="0" y="0"/>
                  </a:moveTo>
                  <a:lnTo>
                    <a:pt x="0" y="896112"/>
                  </a:lnTo>
                  <a:lnTo>
                    <a:pt x="3744468" y="896112"/>
                  </a:lnTo>
                </a:path>
              </a:pathLst>
            </a:custGeom>
            <a:solidFill>
              <a:srgbClr val="004467"/>
            </a:solidFill>
            <a:ln cap="flat" cmpd="sng" w="2857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grpSp>
      <p:sp>
        <p:nvSpPr>
          <p:cNvPr id="2381" name="Google Shape;2381;p200"/>
          <p:cNvSpPr txBox="1"/>
          <p:nvPr/>
        </p:nvSpPr>
        <p:spPr>
          <a:xfrm>
            <a:off x="1770625" y="1010500"/>
            <a:ext cx="57897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a:t>Troubleshoot/Avoid Memory Leaks - checkMemory.lua Module</a:t>
            </a:r>
            <a:endParaRPr sz="100"/>
          </a:p>
          <a:p>
            <a:pPr indent="0" lvl="0" marL="0" marR="0" rtl="0" algn="ctr">
              <a:lnSpc>
                <a:spcPct val="100000"/>
              </a:lnSpc>
              <a:spcBef>
                <a:spcPts val="0"/>
              </a:spcBef>
              <a:spcAft>
                <a:spcPts val="0"/>
              </a:spcAft>
              <a:buNone/>
            </a:pPr>
            <a:r>
              <a:t/>
            </a:r>
            <a:endParaRPr sz="600"/>
          </a:p>
        </p:txBody>
      </p:sp>
      <p:sp>
        <p:nvSpPr>
          <p:cNvPr id="2382" name="Google Shape;2382;p200"/>
          <p:cNvSpPr txBox="1"/>
          <p:nvPr/>
        </p:nvSpPr>
        <p:spPr>
          <a:xfrm>
            <a:off x="1922238" y="4388675"/>
            <a:ext cx="5299500" cy="276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600"/>
              <a:t>https://interfaceware.atlassian.net/wiki/spaces/IC/pages/2204926032/Memory+Leaks</a:t>
            </a:r>
            <a:endParaRPr sz="600"/>
          </a:p>
        </p:txBody>
      </p:sp>
      <p:pic>
        <p:nvPicPr>
          <p:cNvPr id="2383" name="Google Shape;2383;p200"/>
          <p:cNvPicPr preferRelativeResize="0"/>
          <p:nvPr/>
        </p:nvPicPr>
        <p:blipFill rotWithShape="1">
          <a:blip r:embed="rId3">
            <a:alphaModFix/>
          </a:blip>
          <a:srcRect b="0" l="0" r="0" t="2761"/>
          <a:stretch/>
        </p:blipFill>
        <p:spPr>
          <a:xfrm>
            <a:off x="2113388" y="1410700"/>
            <a:ext cx="4917228" cy="3011798"/>
          </a:xfrm>
          <a:prstGeom prst="rect">
            <a:avLst/>
          </a:prstGeom>
          <a:noFill/>
          <a:ln>
            <a:noFill/>
          </a:ln>
        </p:spPr>
      </p:pic>
      <p:sp>
        <p:nvSpPr>
          <p:cNvPr id="2384" name="Google Shape;2384;p200"/>
          <p:cNvSpPr txBox="1"/>
          <p:nvPr/>
        </p:nvSpPr>
        <p:spPr>
          <a:xfrm>
            <a:off x="827850" y="87600"/>
            <a:ext cx="74883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t>Optimize Iguana’s Performance</a:t>
            </a:r>
            <a:endParaRPr sz="1100"/>
          </a:p>
        </p:txBody>
      </p:sp>
      <p:sp>
        <p:nvSpPr>
          <p:cNvPr id="2385" name="Google Shape;2385;p200"/>
          <p:cNvSpPr txBox="1"/>
          <p:nvPr/>
        </p:nvSpPr>
        <p:spPr>
          <a:xfrm>
            <a:off x="1228050" y="4732800"/>
            <a:ext cx="1718400" cy="246300"/>
          </a:xfrm>
          <a:prstGeom prst="rect">
            <a:avLst/>
          </a:prstGeom>
          <a:solidFill>
            <a:srgbClr val="D8D8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000">
                <a:latin typeface="Comfortaa"/>
                <a:ea typeface="Comfortaa"/>
                <a:cs typeface="Comfortaa"/>
                <a:sym typeface="Comfortaa"/>
              </a:rPr>
              <a:t>Developing Interfaces</a:t>
            </a:r>
            <a:endParaRPr sz="200">
              <a:latin typeface="Comfortaa"/>
              <a:ea typeface="Comfortaa"/>
              <a:cs typeface="Comfortaa"/>
              <a:sym typeface="Comforta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9" name="Shape 2389"/>
        <p:cNvGrpSpPr/>
        <p:nvPr/>
      </p:nvGrpSpPr>
      <p:grpSpPr>
        <a:xfrm>
          <a:off x="0" y="0"/>
          <a:ext cx="0" cy="0"/>
          <a:chOff x="0" y="0"/>
          <a:chExt cx="0" cy="0"/>
        </a:xfrm>
      </p:grpSpPr>
      <p:sp>
        <p:nvSpPr>
          <p:cNvPr id="2390" name="Google Shape;2390;p201"/>
          <p:cNvSpPr/>
          <p:nvPr/>
        </p:nvSpPr>
        <p:spPr>
          <a:xfrm>
            <a:off x="3947427" y="1454545"/>
            <a:ext cx="1195500" cy="1146000"/>
          </a:xfrm>
          <a:prstGeom prst="arc">
            <a:avLst>
              <a:gd fmla="val 7914138" name="adj1"/>
              <a:gd fmla="val 2868450" name="adj2"/>
            </a:avLst>
          </a:prstGeom>
          <a:noFill/>
          <a:ln cap="flat" cmpd="sng" w="88900">
            <a:solidFill>
              <a:srgbClr val="0064A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391" name="Google Shape;2391;p201"/>
          <p:cNvSpPr/>
          <p:nvPr/>
        </p:nvSpPr>
        <p:spPr>
          <a:xfrm rot="10800000">
            <a:off x="4758279" y="2300286"/>
            <a:ext cx="1195500" cy="1146000"/>
          </a:xfrm>
          <a:prstGeom prst="arc">
            <a:avLst>
              <a:gd fmla="val 7914138" name="adj1"/>
              <a:gd fmla="val 2868450" name="adj2"/>
            </a:avLst>
          </a:prstGeom>
          <a:noFill/>
          <a:ln cap="flat" cmpd="sng" w="88900">
            <a:solidFill>
              <a:srgbClr val="26588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392" name="Google Shape;2392;p201"/>
          <p:cNvSpPr/>
          <p:nvPr/>
        </p:nvSpPr>
        <p:spPr>
          <a:xfrm>
            <a:off x="2329305" y="1454545"/>
            <a:ext cx="1195500" cy="1146000"/>
          </a:xfrm>
          <a:prstGeom prst="arc">
            <a:avLst>
              <a:gd fmla="val 7914138" name="adj1"/>
              <a:gd fmla="val 2868450" name="adj2"/>
            </a:avLst>
          </a:prstGeom>
          <a:noFill/>
          <a:ln cap="flat" cmpd="sng" w="88900">
            <a:solidFill>
              <a:srgbClr val="4AB1E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393" name="Google Shape;2393;p201"/>
          <p:cNvSpPr/>
          <p:nvPr/>
        </p:nvSpPr>
        <p:spPr>
          <a:xfrm rot="10800000">
            <a:off x="3139116" y="2300286"/>
            <a:ext cx="1195500" cy="1146000"/>
          </a:xfrm>
          <a:prstGeom prst="arc">
            <a:avLst>
              <a:gd fmla="val 7914138" name="adj1"/>
              <a:gd fmla="val 2868450" name="adj2"/>
            </a:avLst>
          </a:prstGeom>
          <a:noFill/>
          <a:ln cap="flat" cmpd="sng" w="88900">
            <a:solidFill>
              <a:srgbClr val="0089C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394" name="Google Shape;2394;p201"/>
          <p:cNvSpPr/>
          <p:nvPr/>
        </p:nvSpPr>
        <p:spPr>
          <a:xfrm>
            <a:off x="5565549" y="1455720"/>
            <a:ext cx="1195500" cy="1146000"/>
          </a:xfrm>
          <a:prstGeom prst="arc">
            <a:avLst>
              <a:gd fmla="val 7914138" name="adj1"/>
              <a:gd fmla="val 2868450" name="adj2"/>
            </a:avLst>
          </a:prstGeom>
          <a:noFill/>
          <a:ln cap="flat" cmpd="sng" w="88900">
            <a:solidFill>
              <a:srgbClr val="26588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395" name="Google Shape;2395;p201"/>
          <p:cNvSpPr/>
          <p:nvPr/>
        </p:nvSpPr>
        <p:spPr>
          <a:xfrm>
            <a:off x="611050" y="1650673"/>
            <a:ext cx="1691400" cy="581700"/>
          </a:xfrm>
          <a:prstGeom prst="rect">
            <a:avLst/>
          </a:prstGeom>
          <a:noFill/>
          <a:ln>
            <a:noFill/>
          </a:ln>
        </p:spPr>
        <p:txBody>
          <a:bodyPr anchorCtr="0" anchor="t" bIns="60950" lIns="121900" spcFirstLastPara="1" rIns="121900" wrap="square" tIns="45700">
            <a:noAutofit/>
          </a:bodyPr>
          <a:lstStyle/>
          <a:p>
            <a:pPr indent="0" lvl="0" marL="0" marR="0" rtl="0" algn="l">
              <a:lnSpc>
                <a:spcPct val="89000"/>
              </a:lnSpc>
              <a:spcBef>
                <a:spcPts val="0"/>
              </a:spcBef>
              <a:spcAft>
                <a:spcPts val="0"/>
              </a:spcAft>
              <a:buNone/>
            </a:pPr>
            <a:r>
              <a:rPr b="1" lang="en" sz="1200">
                <a:latin typeface="Open Sans"/>
                <a:ea typeface="Open Sans"/>
                <a:cs typeface="Open Sans"/>
                <a:sym typeface="Open Sans"/>
              </a:rPr>
              <a:t>Performance</a:t>
            </a:r>
            <a:endParaRPr b="1" sz="1200"/>
          </a:p>
          <a:p>
            <a:pPr indent="0" lvl="0" marL="0" marR="0" rtl="0" algn="l">
              <a:lnSpc>
                <a:spcPct val="89000"/>
              </a:lnSpc>
              <a:spcBef>
                <a:spcPts val="0"/>
              </a:spcBef>
              <a:spcAft>
                <a:spcPts val="0"/>
              </a:spcAft>
              <a:buNone/>
            </a:pPr>
            <a:r>
              <a:rPr lang="en" sz="1200">
                <a:latin typeface="Open Sans"/>
                <a:ea typeface="Open Sans"/>
                <a:cs typeface="Open Sans"/>
                <a:sym typeface="Open Sans"/>
              </a:rPr>
              <a:t>&gt; Automating licensing process</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Simplify Migration process</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Performance Tuning</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latin typeface="Open Sans"/>
              <a:ea typeface="Open Sans"/>
              <a:cs typeface="Open Sans"/>
              <a:sym typeface="Open Sans"/>
            </a:endParaRPr>
          </a:p>
        </p:txBody>
      </p:sp>
      <p:cxnSp>
        <p:nvCxnSpPr>
          <p:cNvPr id="2396" name="Google Shape;2396;p201"/>
          <p:cNvCxnSpPr/>
          <p:nvPr/>
        </p:nvCxnSpPr>
        <p:spPr>
          <a:xfrm rot="10800000">
            <a:off x="2061920" y="1986943"/>
            <a:ext cx="230700" cy="0"/>
          </a:xfrm>
          <a:prstGeom prst="straightConnector1">
            <a:avLst/>
          </a:prstGeom>
          <a:noFill/>
          <a:ln cap="flat" cmpd="sng" w="12700">
            <a:solidFill>
              <a:srgbClr val="4AB1E4"/>
            </a:solidFill>
            <a:prstDash val="solid"/>
            <a:round/>
            <a:headEnd len="sm" w="sm" type="none"/>
            <a:tailEnd len="lg" w="lg" type="oval"/>
          </a:ln>
        </p:spPr>
      </p:cxnSp>
      <p:cxnSp>
        <p:nvCxnSpPr>
          <p:cNvPr id="2397" name="Google Shape;2397;p201"/>
          <p:cNvCxnSpPr/>
          <p:nvPr/>
        </p:nvCxnSpPr>
        <p:spPr>
          <a:xfrm>
            <a:off x="6787890" y="1986943"/>
            <a:ext cx="230700" cy="0"/>
          </a:xfrm>
          <a:prstGeom prst="straightConnector1">
            <a:avLst/>
          </a:prstGeom>
          <a:noFill/>
          <a:ln cap="flat" cmpd="sng" w="12700">
            <a:solidFill>
              <a:srgbClr val="26588D"/>
            </a:solidFill>
            <a:prstDash val="solid"/>
            <a:round/>
            <a:headEnd len="sm" w="sm" type="none"/>
            <a:tailEnd len="lg" w="lg" type="oval"/>
          </a:ln>
        </p:spPr>
      </p:cxnSp>
      <p:sp>
        <p:nvSpPr>
          <p:cNvPr id="2398" name="Google Shape;2398;p201"/>
          <p:cNvSpPr/>
          <p:nvPr/>
        </p:nvSpPr>
        <p:spPr>
          <a:xfrm>
            <a:off x="7185748" y="1650675"/>
            <a:ext cx="2079600" cy="581700"/>
          </a:xfrm>
          <a:prstGeom prst="rect">
            <a:avLst/>
          </a:prstGeom>
          <a:noFill/>
          <a:ln>
            <a:noFill/>
          </a:ln>
        </p:spPr>
        <p:txBody>
          <a:bodyPr anchorCtr="0" anchor="t" bIns="60950" lIns="121900" spcFirstLastPara="1" rIns="121900" wrap="square" tIns="45700">
            <a:noAutofit/>
          </a:bodyPr>
          <a:lstStyle/>
          <a:p>
            <a:pPr indent="0" lvl="0" marL="0" rtl="0" algn="l">
              <a:lnSpc>
                <a:spcPct val="89000"/>
              </a:lnSpc>
              <a:spcBef>
                <a:spcPts val="0"/>
              </a:spcBef>
              <a:spcAft>
                <a:spcPts val="0"/>
              </a:spcAft>
              <a:buNone/>
            </a:pPr>
            <a:r>
              <a:t/>
            </a:r>
            <a:endParaRPr sz="1200"/>
          </a:p>
          <a:p>
            <a:pPr indent="0" lvl="0" marL="0" marR="0" rtl="0" algn="l">
              <a:lnSpc>
                <a:spcPct val="89000"/>
              </a:lnSpc>
              <a:spcBef>
                <a:spcPts val="0"/>
              </a:spcBef>
              <a:spcAft>
                <a:spcPts val="0"/>
              </a:spcAft>
              <a:buNone/>
            </a:pPr>
            <a:r>
              <a:rPr b="1" lang="en" sz="1200">
                <a:latin typeface="Open Sans"/>
                <a:ea typeface="Open Sans"/>
                <a:cs typeface="Open Sans"/>
                <a:sym typeface="Open Sans"/>
              </a:rPr>
              <a:t>Maintenance</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Environment variable configurations</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solidFill>
                <a:srgbClr val="414042"/>
              </a:solidFill>
              <a:latin typeface="Open Sans"/>
              <a:ea typeface="Open Sans"/>
              <a:cs typeface="Open Sans"/>
              <a:sym typeface="Open Sans"/>
            </a:endParaRPr>
          </a:p>
        </p:txBody>
      </p:sp>
      <p:sp>
        <p:nvSpPr>
          <p:cNvPr id="2399" name="Google Shape;2399;p201"/>
          <p:cNvSpPr/>
          <p:nvPr/>
        </p:nvSpPr>
        <p:spPr>
          <a:xfrm>
            <a:off x="6057559" y="3743709"/>
            <a:ext cx="1691400" cy="581700"/>
          </a:xfrm>
          <a:prstGeom prst="rect">
            <a:avLst/>
          </a:prstGeom>
          <a:noFill/>
          <a:ln>
            <a:noFill/>
          </a:ln>
        </p:spPr>
        <p:txBody>
          <a:bodyPr anchorCtr="0" anchor="t" bIns="60950" lIns="121900" spcFirstLastPara="1" rIns="121900" wrap="square" tIns="45700">
            <a:noAutofit/>
          </a:bodyPr>
          <a:lstStyle/>
          <a:p>
            <a:pPr indent="0" lvl="0" marL="0" marR="0" rtl="0" algn="l">
              <a:lnSpc>
                <a:spcPct val="89000"/>
              </a:lnSpc>
              <a:spcBef>
                <a:spcPts val="0"/>
              </a:spcBef>
              <a:spcAft>
                <a:spcPts val="0"/>
              </a:spcAft>
              <a:buNone/>
            </a:pPr>
            <a:r>
              <a:rPr b="1" lang="en" sz="1200">
                <a:latin typeface="Open Sans"/>
                <a:ea typeface="Open Sans"/>
                <a:cs typeface="Open Sans"/>
                <a:sym typeface="Open Sans"/>
              </a:rPr>
              <a:t>Scalability</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License API</a:t>
            </a:r>
            <a:endParaRPr sz="1200">
              <a:latin typeface="Open Sans"/>
              <a:ea typeface="Open Sans"/>
              <a:cs typeface="Open Sans"/>
              <a:sym typeface="Open Sans"/>
            </a:endParaRPr>
          </a:p>
          <a:p>
            <a:pPr indent="0" lvl="0" marL="0" marR="0" rtl="0" algn="l">
              <a:lnSpc>
                <a:spcPct val="89000"/>
              </a:lnSpc>
              <a:spcBef>
                <a:spcPts val="0"/>
              </a:spcBef>
              <a:spcAft>
                <a:spcPts val="0"/>
              </a:spcAft>
              <a:buNone/>
            </a:pPr>
            <a:r>
              <a:t/>
            </a:r>
            <a:endParaRPr sz="1200">
              <a:solidFill>
                <a:srgbClr val="414042"/>
              </a:solidFill>
              <a:latin typeface="Open Sans"/>
              <a:ea typeface="Open Sans"/>
              <a:cs typeface="Open Sans"/>
              <a:sym typeface="Open Sans"/>
            </a:endParaRPr>
          </a:p>
        </p:txBody>
      </p:sp>
      <p:sp>
        <p:nvSpPr>
          <p:cNvPr id="2400" name="Google Shape;2400;p201"/>
          <p:cNvSpPr/>
          <p:nvPr/>
        </p:nvSpPr>
        <p:spPr>
          <a:xfrm>
            <a:off x="1331567" y="3743709"/>
            <a:ext cx="1691400" cy="581700"/>
          </a:xfrm>
          <a:prstGeom prst="rect">
            <a:avLst/>
          </a:prstGeom>
          <a:noFill/>
          <a:ln>
            <a:noFill/>
          </a:ln>
        </p:spPr>
        <p:txBody>
          <a:bodyPr anchorCtr="0" anchor="t" bIns="60950" lIns="121900" spcFirstLastPara="1" rIns="121900" wrap="square" tIns="45700">
            <a:noAutofit/>
          </a:bodyPr>
          <a:lstStyle/>
          <a:p>
            <a:pPr indent="0" lvl="0" marL="0" marR="0" rtl="0" algn="l">
              <a:lnSpc>
                <a:spcPct val="89000"/>
              </a:lnSpc>
              <a:spcBef>
                <a:spcPts val="0"/>
              </a:spcBef>
              <a:spcAft>
                <a:spcPts val="0"/>
              </a:spcAft>
              <a:buNone/>
            </a:pPr>
            <a:r>
              <a:rPr b="1" lang="en" sz="1200">
                <a:latin typeface="Open Sans"/>
                <a:ea typeface="Open Sans"/>
                <a:cs typeface="Open Sans"/>
                <a:sym typeface="Open Sans"/>
              </a:rPr>
              <a:t>Security</a:t>
            </a:r>
            <a:endParaRPr b="1" sz="1200">
              <a:latin typeface="Open Sans"/>
              <a:ea typeface="Open Sans"/>
              <a:cs typeface="Open Sans"/>
              <a:sym typeface="Open Sans"/>
            </a:endParaRPr>
          </a:p>
          <a:p>
            <a:pPr indent="0" lvl="0" marL="0" marR="0" rtl="0" algn="l">
              <a:lnSpc>
                <a:spcPct val="89000"/>
              </a:lnSpc>
              <a:spcBef>
                <a:spcPts val="0"/>
              </a:spcBef>
              <a:spcAft>
                <a:spcPts val="0"/>
              </a:spcAft>
              <a:buNone/>
            </a:pPr>
            <a:r>
              <a:rPr lang="en" sz="1200">
                <a:latin typeface="Open Sans"/>
                <a:ea typeface="Open Sans"/>
                <a:cs typeface="Open Sans"/>
                <a:sym typeface="Open Sans"/>
              </a:rPr>
              <a:t>&gt; Password Encrypted Module</a:t>
            </a:r>
            <a:endParaRPr sz="1200">
              <a:latin typeface="Open Sans"/>
              <a:ea typeface="Open Sans"/>
              <a:cs typeface="Open Sans"/>
              <a:sym typeface="Open Sans"/>
            </a:endParaRPr>
          </a:p>
          <a:p>
            <a:pPr indent="0" lvl="0" marL="0" marR="0" rtl="0" algn="r">
              <a:lnSpc>
                <a:spcPct val="89000"/>
              </a:lnSpc>
              <a:spcBef>
                <a:spcPts val="0"/>
              </a:spcBef>
              <a:spcAft>
                <a:spcPts val="0"/>
              </a:spcAft>
              <a:buNone/>
            </a:pPr>
            <a:r>
              <a:t/>
            </a:r>
            <a:endParaRPr sz="1200">
              <a:solidFill>
                <a:srgbClr val="414042"/>
              </a:solidFill>
              <a:latin typeface="Open Sans"/>
              <a:ea typeface="Open Sans"/>
              <a:cs typeface="Open Sans"/>
              <a:sym typeface="Open Sans"/>
            </a:endParaRPr>
          </a:p>
        </p:txBody>
      </p:sp>
      <p:sp>
        <p:nvSpPr>
          <p:cNvPr id="2401" name="Google Shape;2401;p201"/>
          <p:cNvSpPr/>
          <p:nvPr/>
        </p:nvSpPr>
        <p:spPr>
          <a:xfrm>
            <a:off x="3739300" y="3446275"/>
            <a:ext cx="0" cy="411942"/>
          </a:xfrm>
          <a:custGeom>
            <a:rect b="b" l="l" r="r" t="t"/>
            <a:pathLst>
              <a:path extrusionOk="0" h="5149273" w="9167091">
                <a:moveTo>
                  <a:pt x="9167091" y="5137727"/>
                </a:moveTo>
                <a:lnTo>
                  <a:pt x="11546" y="5149273"/>
                </a:lnTo>
                <a:cubicBezTo>
                  <a:pt x="7697" y="3432849"/>
                  <a:pt x="3849" y="1716424"/>
                  <a:pt x="0" y="0"/>
                </a:cubicBezTo>
              </a:path>
            </a:pathLst>
          </a:custGeom>
          <a:noFill/>
          <a:ln cap="flat" cmpd="sng" w="12700">
            <a:solidFill>
              <a:srgbClr val="0089C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402" name="Google Shape;2402;p201"/>
          <p:cNvSpPr/>
          <p:nvPr/>
        </p:nvSpPr>
        <p:spPr>
          <a:xfrm>
            <a:off x="3672953" y="3270201"/>
            <a:ext cx="127850" cy="96423"/>
          </a:xfrm>
          <a:custGeom>
            <a:rect b="b" l="l" r="r" t="t"/>
            <a:pathLst>
              <a:path extrusionOk="0" h="211" w="268">
                <a:moveTo>
                  <a:pt x="0" y="211"/>
                </a:moveTo>
                <a:cubicBezTo>
                  <a:pt x="0" y="134"/>
                  <a:pt x="0" y="134"/>
                  <a:pt x="0" y="134"/>
                </a:cubicBezTo>
                <a:cubicBezTo>
                  <a:pt x="0" y="60"/>
                  <a:pt x="60" y="0"/>
                  <a:pt x="134" y="0"/>
                </a:cubicBezTo>
                <a:cubicBezTo>
                  <a:pt x="208" y="0"/>
                  <a:pt x="268" y="60"/>
                  <a:pt x="268" y="134"/>
                </a:cubicBezTo>
                <a:cubicBezTo>
                  <a:pt x="268" y="211"/>
                  <a:pt x="268" y="211"/>
                  <a:pt x="268" y="211"/>
                </a:cubicBezTo>
              </a:path>
            </a:pathLst>
          </a:custGeom>
          <a:noFill/>
          <a:ln cap="rnd" cmpd="sng" w="15875">
            <a:solidFill>
              <a:srgbClr val="FFFFFF"/>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3200">
              <a:solidFill>
                <a:srgbClr val="414042"/>
              </a:solidFill>
              <a:latin typeface="Open Sans"/>
              <a:ea typeface="Open Sans"/>
              <a:cs typeface="Open Sans"/>
              <a:sym typeface="Open Sans"/>
            </a:endParaRPr>
          </a:p>
        </p:txBody>
      </p:sp>
      <p:cxnSp>
        <p:nvCxnSpPr>
          <p:cNvPr id="2403" name="Google Shape;2403;p201"/>
          <p:cNvCxnSpPr/>
          <p:nvPr/>
        </p:nvCxnSpPr>
        <p:spPr>
          <a:xfrm rot="10800000">
            <a:off x="3047500" y="3858225"/>
            <a:ext cx="691800" cy="1200"/>
          </a:xfrm>
          <a:prstGeom prst="straightConnector1">
            <a:avLst/>
          </a:prstGeom>
          <a:noFill/>
          <a:ln cap="flat" cmpd="sng" w="12700">
            <a:solidFill>
              <a:srgbClr val="0089CF"/>
            </a:solidFill>
            <a:prstDash val="solid"/>
            <a:round/>
            <a:headEnd len="sm" w="sm" type="none"/>
            <a:tailEnd len="lg" w="lg" type="oval"/>
          </a:ln>
        </p:spPr>
      </p:cxnSp>
      <p:cxnSp>
        <p:nvCxnSpPr>
          <p:cNvPr id="2404" name="Google Shape;2404;p201"/>
          <p:cNvCxnSpPr/>
          <p:nvPr/>
        </p:nvCxnSpPr>
        <p:spPr>
          <a:xfrm>
            <a:off x="5356025" y="3854925"/>
            <a:ext cx="644400" cy="4800"/>
          </a:xfrm>
          <a:prstGeom prst="straightConnector1">
            <a:avLst/>
          </a:prstGeom>
          <a:noFill/>
          <a:ln cap="flat" cmpd="sng" w="12700">
            <a:solidFill>
              <a:srgbClr val="26588D"/>
            </a:solidFill>
            <a:prstDash val="solid"/>
            <a:round/>
            <a:headEnd len="sm" w="sm" type="none"/>
            <a:tailEnd len="lg" w="lg" type="oval"/>
          </a:ln>
        </p:spPr>
      </p:cxnSp>
      <p:sp>
        <p:nvSpPr>
          <p:cNvPr id="2405" name="Google Shape;2405;p201"/>
          <p:cNvSpPr/>
          <p:nvPr/>
        </p:nvSpPr>
        <p:spPr>
          <a:xfrm>
            <a:off x="5356025" y="3447475"/>
            <a:ext cx="0" cy="411942"/>
          </a:xfrm>
          <a:custGeom>
            <a:rect b="b" l="l" r="r" t="t"/>
            <a:pathLst>
              <a:path extrusionOk="0" h="5149273" w="9167091">
                <a:moveTo>
                  <a:pt x="9167091" y="5137727"/>
                </a:moveTo>
                <a:lnTo>
                  <a:pt x="11546" y="5149273"/>
                </a:lnTo>
                <a:cubicBezTo>
                  <a:pt x="7697" y="3432849"/>
                  <a:pt x="3849" y="1716424"/>
                  <a:pt x="0" y="0"/>
                </a:cubicBezTo>
              </a:path>
            </a:pathLst>
          </a:custGeom>
          <a:noFill/>
          <a:ln cap="flat" cmpd="sng" w="12700">
            <a:solidFill>
              <a:srgbClr val="26588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414042"/>
              </a:solidFill>
              <a:latin typeface="Open Sans"/>
              <a:ea typeface="Open Sans"/>
              <a:cs typeface="Open Sans"/>
              <a:sym typeface="Open Sans"/>
            </a:endParaRPr>
          </a:p>
        </p:txBody>
      </p:sp>
      <p:sp>
        <p:nvSpPr>
          <p:cNvPr id="2406" name="Google Shape;2406;p201"/>
          <p:cNvSpPr txBox="1"/>
          <p:nvPr/>
        </p:nvSpPr>
        <p:spPr>
          <a:xfrm>
            <a:off x="3072000" y="672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Recap</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0" name="Shape 2410"/>
        <p:cNvGrpSpPr/>
        <p:nvPr/>
      </p:nvGrpSpPr>
      <p:grpSpPr>
        <a:xfrm>
          <a:off x="0" y="0"/>
          <a:ext cx="0" cy="0"/>
          <a:chOff x="0" y="0"/>
          <a:chExt cx="0" cy="0"/>
        </a:xfrm>
      </p:grpSpPr>
      <p:cxnSp>
        <p:nvCxnSpPr>
          <p:cNvPr id="2411" name="Google Shape;2411;p202"/>
          <p:cNvCxnSpPr/>
          <p:nvPr/>
        </p:nvCxnSpPr>
        <p:spPr>
          <a:xfrm>
            <a:off x="3728088" y="2006467"/>
            <a:ext cx="1687800" cy="0"/>
          </a:xfrm>
          <a:prstGeom prst="straightConnector1">
            <a:avLst/>
          </a:prstGeom>
          <a:noFill/>
          <a:ln cap="flat" cmpd="sng" w="57150">
            <a:solidFill>
              <a:srgbClr val="4AB1E4"/>
            </a:solidFill>
            <a:prstDash val="solid"/>
            <a:round/>
            <a:headEnd len="sm" w="sm" type="none"/>
            <a:tailEnd len="sm" w="sm" type="none"/>
          </a:ln>
          <a:effectLst>
            <a:outerShdw blurRad="50800" sx="1000" rotWithShape="0" algn="ctr" dir="5400000" dist="50800" sy="1000">
              <a:srgbClr val="000000">
                <a:alpha val="42750"/>
              </a:srgbClr>
            </a:outerShdw>
          </a:effectLst>
        </p:spPr>
      </p:cxnSp>
      <p:pic>
        <p:nvPicPr>
          <p:cNvPr id="2412" name="Google Shape;2412;p202"/>
          <p:cNvPicPr preferRelativeResize="0"/>
          <p:nvPr/>
        </p:nvPicPr>
        <p:blipFill rotWithShape="1">
          <a:blip r:embed="rId3">
            <a:alphaModFix/>
          </a:blip>
          <a:srcRect b="0" l="0" r="0" t="0"/>
          <a:stretch/>
        </p:blipFill>
        <p:spPr>
          <a:xfrm>
            <a:off x="3764806" y="3186889"/>
            <a:ext cx="1738758" cy="712762"/>
          </a:xfrm>
          <a:prstGeom prst="rect">
            <a:avLst/>
          </a:prstGeom>
          <a:noFill/>
          <a:ln>
            <a:noFill/>
          </a:ln>
        </p:spPr>
      </p:pic>
      <p:sp>
        <p:nvSpPr>
          <p:cNvPr id="2413" name="Google Shape;2413;p202"/>
          <p:cNvSpPr txBox="1"/>
          <p:nvPr/>
        </p:nvSpPr>
        <p:spPr>
          <a:xfrm>
            <a:off x="1076700" y="1151977"/>
            <a:ext cx="69906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4500" u="none" cap="none" strike="noStrike">
                <a:solidFill>
                  <a:srgbClr val="0064A7"/>
                </a:solidFill>
                <a:latin typeface="Arial"/>
                <a:ea typeface="Arial"/>
                <a:cs typeface="Arial"/>
                <a:sym typeface="Arial"/>
              </a:rPr>
              <a:t>Conclusion</a:t>
            </a:r>
            <a:endParaRPr sz="5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7" name="Shape 2417"/>
        <p:cNvGrpSpPr/>
        <p:nvPr/>
      </p:nvGrpSpPr>
      <p:grpSpPr>
        <a:xfrm>
          <a:off x="0" y="0"/>
          <a:ext cx="0" cy="0"/>
          <a:chOff x="0" y="0"/>
          <a:chExt cx="0" cy="0"/>
        </a:xfrm>
      </p:grpSpPr>
      <p:pic>
        <p:nvPicPr>
          <p:cNvPr id="2418" name="Google Shape;2418;p203"/>
          <p:cNvPicPr preferRelativeResize="0"/>
          <p:nvPr/>
        </p:nvPicPr>
        <p:blipFill rotWithShape="1">
          <a:blip r:embed="rId3">
            <a:alphaModFix/>
          </a:blip>
          <a:srcRect b="0" l="0" r="0" t="0"/>
          <a:stretch/>
        </p:blipFill>
        <p:spPr>
          <a:xfrm>
            <a:off x="2552388" y="924773"/>
            <a:ext cx="4039226" cy="1568194"/>
          </a:xfrm>
          <a:prstGeom prst="rect">
            <a:avLst/>
          </a:prstGeom>
          <a:noFill/>
          <a:ln>
            <a:noFill/>
          </a:ln>
        </p:spPr>
      </p:pic>
      <p:sp>
        <p:nvSpPr>
          <p:cNvPr id="2419" name="Google Shape;2419;p203"/>
          <p:cNvSpPr txBox="1"/>
          <p:nvPr/>
        </p:nvSpPr>
        <p:spPr>
          <a:xfrm>
            <a:off x="3597341" y="3018134"/>
            <a:ext cx="1863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 sz="3600" u="none" cap="none" strike="noStrike">
                <a:solidFill>
                  <a:srgbClr val="7F7F7F"/>
                </a:solidFill>
                <a:latin typeface="Arial"/>
                <a:ea typeface="Arial"/>
                <a:cs typeface="Arial"/>
                <a:sym typeface="Arial"/>
              </a:rPr>
              <a:t>Thank You!</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37"/>
          <p:cNvSpPr txBox="1"/>
          <p:nvPr/>
        </p:nvSpPr>
        <p:spPr>
          <a:xfrm>
            <a:off x="1191738" y="185100"/>
            <a:ext cx="6760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Iguana’s three main components</a:t>
            </a:r>
            <a:endParaRPr sz="1200"/>
          </a:p>
          <a:p>
            <a:pPr indent="0" lvl="0" marL="0" rtl="0" algn="ctr">
              <a:spcBef>
                <a:spcPts val="0"/>
              </a:spcBef>
              <a:spcAft>
                <a:spcPts val="0"/>
              </a:spcAft>
              <a:buNone/>
            </a:pPr>
            <a:r>
              <a:t/>
            </a:r>
            <a:endParaRPr b="1" i="1" sz="3000"/>
          </a:p>
        </p:txBody>
      </p:sp>
      <p:sp>
        <p:nvSpPr>
          <p:cNvPr id="1294" name="Google Shape;1294;p137"/>
          <p:cNvSpPr/>
          <p:nvPr/>
        </p:nvSpPr>
        <p:spPr>
          <a:xfrm>
            <a:off x="1611427" y="1806900"/>
            <a:ext cx="1965300" cy="1218000"/>
          </a:xfrm>
          <a:prstGeom prst="rect">
            <a:avLst/>
          </a:prstGeom>
          <a:solidFill>
            <a:srgbClr val="FFFFFF">
              <a:alpha val="14900"/>
            </a:srgbClr>
          </a:solidFill>
          <a:ln>
            <a:noFill/>
          </a:ln>
        </p:spPr>
        <p:txBody>
          <a:bodyPr anchorCtr="0" anchor="b" bIns="243825" lIns="243825" spcFirstLastPara="1" rIns="243825" wrap="square" tIns="121900">
            <a:noAutofit/>
          </a:bodyPr>
          <a:lstStyle/>
          <a:p>
            <a:pPr indent="0" lvl="0" marL="0" marR="0" rtl="0" algn="ctr">
              <a:lnSpc>
                <a:spcPct val="90000"/>
              </a:lnSpc>
              <a:spcBef>
                <a:spcPts val="0"/>
              </a:spcBef>
              <a:spcAft>
                <a:spcPts val="0"/>
              </a:spcAft>
              <a:buNone/>
            </a:pPr>
            <a:r>
              <a:rPr lang="en" sz="1833">
                <a:solidFill>
                  <a:schemeClr val="accent3"/>
                </a:solidFill>
                <a:latin typeface="Open Sans"/>
                <a:ea typeface="Open Sans"/>
                <a:cs typeface="Open Sans"/>
                <a:sym typeface="Open Sans"/>
              </a:rPr>
              <a:t>Application</a:t>
            </a:r>
            <a:endParaRPr sz="1100">
              <a:solidFill>
                <a:schemeClr val="accent3"/>
              </a:solidFill>
            </a:endParaRPr>
          </a:p>
          <a:p>
            <a:pPr indent="0" lvl="0" marL="0" marR="0" rtl="0" algn="ctr">
              <a:lnSpc>
                <a:spcPct val="90000"/>
              </a:lnSpc>
              <a:spcBef>
                <a:spcPts val="267"/>
              </a:spcBef>
              <a:spcAft>
                <a:spcPts val="0"/>
              </a:spcAft>
              <a:buNone/>
            </a:pPr>
            <a:r>
              <a:rPr lang="en" sz="1300">
                <a:solidFill>
                  <a:srgbClr val="414042"/>
                </a:solidFill>
                <a:latin typeface="Open Sans"/>
                <a:ea typeface="Open Sans"/>
                <a:cs typeface="Open Sans"/>
                <a:sym typeface="Open Sans"/>
              </a:rPr>
              <a:t>The core program files.</a:t>
            </a:r>
            <a:endParaRPr sz="900"/>
          </a:p>
          <a:p>
            <a:pPr indent="0" lvl="0" marL="0" marR="0" rtl="0" algn="ctr">
              <a:lnSpc>
                <a:spcPct val="90000"/>
              </a:lnSpc>
              <a:spcBef>
                <a:spcPts val="267"/>
              </a:spcBef>
              <a:spcAft>
                <a:spcPts val="0"/>
              </a:spcAft>
              <a:buNone/>
            </a:pPr>
            <a:r>
              <a:t/>
            </a:r>
            <a:endParaRPr sz="1800">
              <a:solidFill>
                <a:srgbClr val="414042"/>
              </a:solidFill>
              <a:latin typeface="Open Sans"/>
              <a:ea typeface="Open Sans"/>
              <a:cs typeface="Open Sans"/>
              <a:sym typeface="Open Sans"/>
            </a:endParaRPr>
          </a:p>
        </p:txBody>
      </p:sp>
      <p:sp>
        <p:nvSpPr>
          <p:cNvPr id="1295" name="Google Shape;1295;p137"/>
          <p:cNvSpPr/>
          <p:nvPr/>
        </p:nvSpPr>
        <p:spPr>
          <a:xfrm>
            <a:off x="3475079" y="1893300"/>
            <a:ext cx="2313300" cy="1131600"/>
          </a:xfrm>
          <a:prstGeom prst="rect">
            <a:avLst/>
          </a:prstGeom>
          <a:solidFill>
            <a:srgbClr val="FEFEFE">
              <a:alpha val="14900"/>
            </a:srgbClr>
          </a:solidFill>
          <a:ln>
            <a:noFill/>
          </a:ln>
        </p:spPr>
        <p:txBody>
          <a:bodyPr anchorCtr="0" anchor="b" bIns="243825" lIns="243825" spcFirstLastPara="1" rIns="243825" wrap="square" tIns="121900">
            <a:noAutofit/>
          </a:bodyPr>
          <a:lstStyle/>
          <a:p>
            <a:pPr indent="0" lvl="0" marL="0" marR="0" rtl="0" algn="ctr">
              <a:lnSpc>
                <a:spcPct val="90000"/>
              </a:lnSpc>
              <a:spcBef>
                <a:spcPts val="0"/>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10753B"/>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2133">
              <a:solidFill>
                <a:srgbClr val="339A47"/>
              </a:solidFill>
              <a:latin typeface="Open Sans"/>
              <a:ea typeface="Open Sans"/>
              <a:cs typeface="Open Sans"/>
              <a:sym typeface="Open Sans"/>
            </a:endParaRPr>
          </a:p>
          <a:p>
            <a:pPr indent="0" lvl="0" marL="0" rtl="0" algn="ctr">
              <a:lnSpc>
                <a:spcPct val="90000"/>
              </a:lnSpc>
              <a:spcBef>
                <a:spcPts val="267"/>
              </a:spcBef>
              <a:spcAft>
                <a:spcPts val="0"/>
              </a:spcAft>
              <a:buNone/>
            </a:pPr>
            <a:r>
              <a:t/>
            </a:r>
            <a:endParaRPr sz="1800">
              <a:solidFill>
                <a:srgbClr val="414042"/>
              </a:solidFill>
              <a:latin typeface="Open Sans"/>
              <a:ea typeface="Open Sans"/>
              <a:cs typeface="Open Sans"/>
              <a:sym typeface="Open Sans"/>
            </a:endParaRPr>
          </a:p>
          <a:p>
            <a:pPr indent="0" lvl="0" marL="0" marR="0" rtl="0" algn="ctr">
              <a:lnSpc>
                <a:spcPct val="90000"/>
              </a:lnSpc>
              <a:spcBef>
                <a:spcPts val="267"/>
              </a:spcBef>
              <a:spcAft>
                <a:spcPts val="0"/>
              </a:spcAft>
              <a:buNone/>
            </a:pPr>
            <a:r>
              <a:rPr lang="en" sz="1833">
                <a:solidFill>
                  <a:schemeClr val="accent3"/>
                </a:solidFill>
                <a:latin typeface="Open Sans"/>
                <a:ea typeface="Open Sans"/>
                <a:cs typeface="Open Sans"/>
                <a:sym typeface="Open Sans"/>
              </a:rPr>
              <a:t>Configurations</a:t>
            </a:r>
            <a:endParaRPr sz="1100">
              <a:solidFill>
                <a:schemeClr val="accent3"/>
              </a:solidFill>
            </a:endParaRPr>
          </a:p>
          <a:p>
            <a:pPr indent="0" lvl="0" marL="0" marR="0" rtl="0" algn="ctr">
              <a:lnSpc>
                <a:spcPct val="90000"/>
              </a:lnSpc>
              <a:spcBef>
                <a:spcPts val="267"/>
              </a:spcBef>
              <a:spcAft>
                <a:spcPts val="0"/>
              </a:spcAft>
              <a:buNone/>
            </a:pPr>
            <a:r>
              <a:rPr lang="en" sz="1300">
                <a:solidFill>
                  <a:srgbClr val="414042"/>
                </a:solidFill>
                <a:latin typeface="Open Sans"/>
                <a:ea typeface="Open Sans"/>
                <a:cs typeface="Open Sans"/>
                <a:sym typeface="Open Sans"/>
              </a:rPr>
              <a:t>Your business logic and settings.</a:t>
            </a:r>
            <a:endParaRPr sz="1300"/>
          </a:p>
          <a:p>
            <a:pPr indent="0" lvl="0" marL="0" marR="0" rtl="0" algn="ctr">
              <a:lnSpc>
                <a:spcPct val="90000"/>
              </a:lnSpc>
              <a:spcBef>
                <a:spcPts val="267"/>
              </a:spcBef>
              <a:spcAft>
                <a:spcPts val="0"/>
              </a:spcAft>
              <a:buNone/>
            </a:pPr>
            <a:r>
              <a:t/>
            </a:r>
            <a:endParaRPr sz="1800">
              <a:solidFill>
                <a:srgbClr val="414042"/>
              </a:solidFill>
              <a:latin typeface="Open Sans"/>
              <a:ea typeface="Open Sans"/>
              <a:cs typeface="Open Sans"/>
              <a:sym typeface="Open Sans"/>
            </a:endParaRPr>
          </a:p>
        </p:txBody>
      </p:sp>
      <p:sp>
        <p:nvSpPr>
          <p:cNvPr id="1296" name="Google Shape;1296;p137"/>
          <p:cNvSpPr/>
          <p:nvPr/>
        </p:nvSpPr>
        <p:spPr>
          <a:xfrm>
            <a:off x="5779374" y="2722199"/>
            <a:ext cx="1753200" cy="606600"/>
          </a:xfrm>
          <a:prstGeom prst="rect">
            <a:avLst/>
          </a:prstGeom>
          <a:solidFill>
            <a:srgbClr val="FEFEFE">
              <a:alpha val="14900"/>
            </a:srgbClr>
          </a:solidFill>
          <a:ln>
            <a:noFill/>
          </a:ln>
        </p:spPr>
        <p:txBody>
          <a:bodyPr anchorCtr="0" anchor="b" bIns="243825" lIns="243825" spcFirstLastPara="1" rIns="243825" wrap="square" tIns="121900">
            <a:noAutofit/>
          </a:bodyPr>
          <a:lstStyle/>
          <a:p>
            <a:pPr indent="0" lvl="0" marL="0" marR="0" rtl="0" algn="ctr">
              <a:lnSpc>
                <a:spcPct val="90000"/>
              </a:lnSpc>
              <a:spcBef>
                <a:spcPts val="0"/>
              </a:spcBef>
              <a:spcAft>
                <a:spcPts val="0"/>
              </a:spcAft>
              <a:buNone/>
            </a:pPr>
            <a:r>
              <a:rPr lang="en" sz="1933">
                <a:solidFill>
                  <a:schemeClr val="accent3"/>
                </a:solidFill>
                <a:latin typeface="Open Sans"/>
                <a:ea typeface="Open Sans"/>
                <a:cs typeface="Open Sans"/>
                <a:sym typeface="Open Sans"/>
              </a:rPr>
              <a:t>Logs</a:t>
            </a:r>
            <a:endParaRPr sz="1200">
              <a:solidFill>
                <a:schemeClr val="accent3"/>
              </a:solidFill>
            </a:endParaRPr>
          </a:p>
          <a:p>
            <a:pPr indent="0" lvl="0" marL="0" marR="0" rtl="0" algn="ctr">
              <a:lnSpc>
                <a:spcPct val="90000"/>
              </a:lnSpc>
              <a:spcBef>
                <a:spcPts val="267"/>
              </a:spcBef>
              <a:spcAft>
                <a:spcPts val="0"/>
              </a:spcAft>
              <a:buNone/>
            </a:pPr>
            <a:r>
              <a:rPr lang="en" sz="1300">
                <a:solidFill>
                  <a:srgbClr val="414042"/>
                </a:solidFill>
                <a:latin typeface="Open Sans"/>
                <a:ea typeface="Open Sans"/>
                <a:cs typeface="Open Sans"/>
                <a:sym typeface="Open Sans"/>
              </a:rPr>
              <a:t>Your data.</a:t>
            </a:r>
            <a:endParaRPr sz="1300"/>
          </a:p>
          <a:p>
            <a:pPr indent="0" lvl="0" marL="0" marR="0" rtl="0" algn="ctr">
              <a:lnSpc>
                <a:spcPct val="90000"/>
              </a:lnSpc>
              <a:spcBef>
                <a:spcPts val="267"/>
              </a:spcBef>
              <a:spcAft>
                <a:spcPts val="0"/>
              </a:spcAft>
              <a:buNone/>
            </a:pPr>
            <a:r>
              <a:t/>
            </a:r>
            <a:endParaRPr sz="1600">
              <a:solidFill>
                <a:srgbClr val="414042"/>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1600">
              <a:solidFill>
                <a:srgbClr val="414042"/>
              </a:solidFill>
              <a:latin typeface="Open Sans"/>
              <a:ea typeface="Open Sans"/>
              <a:cs typeface="Open Sans"/>
              <a:sym typeface="Open Sans"/>
            </a:endParaRPr>
          </a:p>
          <a:p>
            <a:pPr indent="0" lvl="0" marL="0" marR="0" rtl="0" algn="ctr">
              <a:lnSpc>
                <a:spcPct val="90000"/>
              </a:lnSpc>
              <a:spcBef>
                <a:spcPts val="267"/>
              </a:spcBef>
              <a:spcAft>
                <a:spcPts val="0"/>
              </a:spcAft>
              <a:buNone/>
            </a:pPr>
            <a:r>
              <a:t/>
            </a:r>
            <a:endParaRPr sz="1800">
              <a:solidFill>
                <a:srgbClr val="414042"/>
              </a:solidFill>
              <a:latin typeface="Open Sans"/>
              <a:ea typeface="Open Sans"/>
              <a:cs typeface="Open Sans"/>
              <a:sym typeface="Open Sans"/>
            </a:endParaRPr>
          </a:p>
        </p:txBody>
      </p:sp>
      <p:sp>
        <p:nvSpPr>
          <p:cNvPr id="1297" name="Google Shape;1297;p137"/>
          <p:cNvSpPr/>
          <p:nvPr/>
        </p:nvSpPr>
        <p:spPr>
          <a:xfrm>
            <a:off x="2317038" y="1130800"/>
            <a:ext cx="554074" cy="491976"/>
          </a:xfrm>
          <a:custGeom>
            <a:rect b="b" l="l" r="r" t="t"/>
            <a:pathLst>
              <a:path extrusionOk="0" h="624" w="633">
                <a:moveTo>
                  <a:pt x="260" y="623"/>
                </a:moveTo>
                <a:cubicBezTo>
                  <a:pt x="260" y="623"/>
                  <a:pt x="259" y="623"/>
                  <a:pt x="259" y="623"/>
                </a:cubicBezTo>
                <a:cubicBezTo>
                  <a:pt x="232" y="618"/>
                  <a:pt x="205" y="609"/>
                  <a:pt x="180" y="597"/>
                </a:cubicBezTo>
                <a:cubicBezTo>
                  <a:pt x="177" y="596"/>
                  <a:pt x="175" y="592"/>
                  <a:pt x="176" y="589"/>
                </a:cubicBezTo>
                <a:cubicBezTo>
                  <a:pt x="195" y="526"/>
                  <a:pt x="195" y="526"/>
                  <a:pt x="195" y="526"/>
                </a:cubicBezTo>
                <a:cubicBezTo>
                  <a:pt x="179" y="517"/>
                  <a:pt x="164" y="506"/>
                  <a:pt x="150" y="493"/>
                </a:cubicBezTo>
                <a:cubicBezTo>
                  <a:pt x="96" y="531"/>
                  <a:pt x="96" y="531"/>
                  <a:pt x="96" y="531"/>
                </a:cubicBezTo>
                <a:cubicBezTo>
                  <a:pt x="93" y="533"/>
                  <a:pt x="89" y="532"/>
                  <a:pt x="87" y="530"/>
                </a:cubicBezTo>
                <a:cubicBezTo>
                  <a:pt x="68" y="510"/>
                  <a:pt x="51" y="487"/>
                  <a:pt x="38" y="462"/>
                </a:cubicBezTo>
                <a:cubicBezTo>
                  <a:pt x="36" y="459"/>
                  <a:pt x="37" y="456"/>
                  <a:pt x="40" y="454"/>
                </a:cubicBezTo>
                <a:cubicBezTo>
                  <a:pt x="92" y="414"/>
                  <a:pt x="92" y="414"/>
                  <a:pt x="92" y="414"/>
                </a:cubicBezTo>
                <a:cubicBezTo>
                  <a:pt x="84" y="397"/>
                  <a:pt x="79" y="379"/>
                  <a:pt x="75" y="361"/>
                </a:cubicBezTo>
                <a:cubicBezTo>
                  <a:pt x="9" y="359"/>
                  <a:pt x="9" y="359"/>
                  <a:pt x="9" y="359"/>
                </a:cubicBezTo>
                <a:cubicBezTo>
                  <a:pt x="6" y="359"/>
                  <a:pt x="3" y="357"/>
                  <a:pt x="2" y="353"/>
                </a:cubicBezTo>
                <a:cubicBezTo>
                  <a:pt x="1" y="339"/>
                  <a:pt x="0" y="325"/>
                  <a:pt x="0" y="312"/>
                </a:cubicBezTo>
                <a:cubicBezTo>
                  <a:pt x="0" y="298"/>
                  <a:pt x="1" y="284"/>
                  <a:pt x="2" y="270"/>
                </a:cubicBezTo>
                <a:cubicBezTo>
                  <a:pt x="3" y="267"/>
                  <a:pt x="6" y="264"/>
                  <a:pt x="9" y="264"/>
                </a:cubicBezTo>
                <a:cubicBezTo>
                  <a:pt x="75" y="262"/>
                  <a:pt x="75" y="262"/>
                  <a:pt x="75" y="262"/>
                </a:cubicBezTo>
                <a:cubicBezTo>
                  <a:pt x="79" y="244"/>
                  <a:pt x="84" y="226"/>
                  <a:pt x="92" y="210"/>
                </a:cubicBezTo>
                <a:cubicBezTo>
                  <a:pt x="40" y="170"/>
                  <a:pt x="40" y="170"/>
                  <a:pt x="40" y="170"/>
                </a:cubicBezTo>
                <a:cubicBezTo>
                  <a:pt x="37" y="168"/>
                  <a:pt x="36" y="164"/>
                  <a:pt x="38" y="161"/>
                </a:cubicBezTo>
                <a:cubicBezTo>
                  <a:pt x="51" y="136"/>
                  <a:pt x="68" y="114"/>
                  <a:pt x="87" y="93"/>
                </a:cubicBezTo>
                <a:cubicBezTo>
                  <a:pt x="89" y="91"/>
                  <a:pt x="93" y="91"/>
                  <a:pt x="96" y="93"/>
                </a:cubicBezTo>
                <a:cubicBezTo>
                  <a:pt x="150" y="130"/>
                  <a:pt x="150" y="130"/>
                  <a:pt x="150" y="130"/>
                </a:cubicBezTo>
                <a:cubicBezTo>
                  <a:pt x="164" y="117"/>
                  <a:pt x="179" y="106"/>
                  <a:pt x="195" y="97"/>
                </a:cubicBezTo>
                <a:cubicBezTo>
                  <a:pt x="176" y="34"/>
                  <a:pt x="176" y="34"/>
                  <a:pt x="176" y="34"/>
                </a:cubicBezTo>
                <a:cubicBezTo>
                  <a:pt x="175" y="31"/>
                  <a:pt x="177" y="27"/>
                  <a:pt x="180" y="26"/>
                </a:cubicBezTo>
                <a:cubicBezTo>
                  <a:pt x="205" y="14"/>
                  <a:pt x="231" y="5"/>
                  <a:pt x="259" y="0"/>
                </a:cubicBezTo>
                <a:cubicBezTo>
                  <a:pt x="262" y="0"/>
                  <a:pt x="266" y="2"/>
                  <a:pt x="267" y="5"/>
                </a:cubicBezTo>
                <a:cubicBezTo>
                  <a:pt x="288" y="67"/>
                  <a:pt x="288" y="67"/>
                  <a:pt x="288" y="67"/>
                </a:cubicBezTo>
                <a:cubicBezTo>
                  <a:pt x="307" y="65"/>
                  <a:pt x="326" y="65"/>
                  <a:pt x="344" y="67"/>
                </a:cubicBezTo>
                <a:cubicBezTo>
                  <a:pt x="366" y="5"/>
                  <a:pt x="366" y="5"/>
                  <a:pt x="366" y="5"/>
                </a:cubicBezTo>
                <a:cubicBezTo>
                  <a:pt x="367" y="2"/>
                  <a:pt x="370" y="0"/>
                  <a:pt x="374" y="0"/>
                </a:cubicBezTo>
                <a:cubicBezTo>
                  <a:pt x="401" y="5"/>
                  <a:pt x="428" y="14"/>
                  <a:pt x="453" y="26"/>
                </a:cubicBezTo>
                <a:cubicBezTo>
                  <a:pt x="456" y="27"/>
                  <a:pt x="458" y="31"/>
                  <a:pt x="457" y="34"/>
                </a:cubicBezTo>
                <a:cubicBezTo>
                  <a:pt x="438" y="97"/>
                  <a:pt x="438" y="97"/>
                  <a:pt x="438" y="97"/>
                </a:cubicBezTo>
                <a:cubicBezTo>
                  <a:pt x="454" y="106"/>
                  <a:pt x="469" y="117"/>
                  <a:pt x="483" y="130"/>
                </a:cubicBezTo>
                <a:cubicBezTo>
                  <a:pt x="537" y="93"/>
                  <a:pt x="537" y="93"/>
                  <a:pt x="537" y="93"/>
                </a:cubicBezTo>
                <a:cubicBezTo>
                  <a:pt x="539" y="91"/>
                  <a:pt x="543" y="91"/>
                  <a:pt x="546" y="93"/>
                </a:cubicBezTo>
                <a:cubicBezTo>
                  <a:pt x="565" y="114"/>
                  <a:pt x="581" y="136"/>
                  <a:pt x="595" y="161"/>
                </a:cubicBezTo>
                <a:cubicBezTo>
                  <a:pt x="596" y="164"/>
                  <a:pt x="596" y="168"/>
                  <a:pt x="593" y="170"/>
                </a:cubicBezTo>
                <a:cubicBezTo>
                  <a:pt x="540" y="210"/>
                  <a:pt x="540" y="210"/>
                  <a:pt x="540" y="210"/>
                </a:cubicBezTo>
                <a:cubicBezTo>
                  <a:pt x="548" y="226"/>
                  <a:pt x="554" y="244"/>
                  <a:pt x="558" y="262"/>
                </a:cubicBezTo>
                <a:cubicBezTo>
                  <a:pt x="623" y="264"/>
                  <a:pt x="623" y="264"/>
                  <a:pt x="623" y="264"/>
                </a:cubicBezTo>
                <a:cubicBezTo>
                  <a:pt x="627" y="264"/>
                  <a:pt x="630" y="267"/>
                  <a:pt x="630" y="270"/>
                </a:cubicBezTo>
                <a:cubicBezTo>
                  <a:pt x="632" y="284"/>
                  <a:pt x="633" y="298"/>
                  <a:pt x="633" y="312"/>
                </a:cubicBezTo>
                <a:cubicBezTo>
                  <a:pt x="633" y="325"/>
                  <a:pt x="632" y="339"/>
                  <a:pt x="630" y="353"/>
                </a:cubicBezTo>
                <a:cubicBezTo>
                  <a:pt x="630" y="357"/>
                  <a:pt x="627" y="359"/>
                  <a:pt x="623" y="359"/>
                </a:cubicBezTo>
                <a:cubicBezTo>
                  <a:pt x="558" y="361"/>
                  <a:pt x="558" y="361"/>
                  <a:pt x="558" y="361"/>
                </a:cubicBezTo>
                <a:cubicBezTo>
                  <a:pt x="554" y="379"/>
                  <a:pt x="548" y="397"/>
                  <a:pt x="540" y="414"/>
                </a:cubicBezTo>
                <a:cubicBezTo>
                  <a:pt x="593" y="454"/>
                  <a:pt x="593" y="454"/>
                  <a:pt x="593" y="454"/>
                </a:cubicBezTo>
                <a:cubicBezTo>
                  <a:pt x="596" y="456"/>
                  <a:pt x="596" y="459"/>
                  <a:pt x="595" y="462"/>
                </a:cubicBezTo>
                <a:cubicBezTo>
                  <a:pt x="581" y="487"/>
                  <a:pt x="565" y="509"/>
                  <a:pt x="546" y="530"/>
                </a:cubicBezTo>
                <a:cubicBezTo>
                  <a:pt x="543" y="532"/>
                  <a:pt x="539" y="533"/>
                  <a:pt x="537" y="531"/>
                </a:cubicBezTo>
                <a:cubicBezTo>
                  <a:pt x="483" y="493"/>
                  <a:pt x="483" y="493"/>
                  <a:pt x="483" y="493"/>
                </a:cubicBezTo>
                <a:cubicBezTo>
                  <a:pt x="469" y="506"/>
                  <a:pt x="454" y="517"/>
                  <a:pt x="438" y="526"/>
                </a:cubicBezTo>
                <a:cubicBezTo>
                  <a:pt x="457" y="589"/>
                  <a:pt x="457" y="589"/>
                  <a:pt x="457" y="589"/>
                </a:cubicBezTo>
                <a:cubicBezTo>
                  <a:pt x="458" y="592"/>
                  <a:pt x="456" y="596"/>
                  <a:pt x="453" y="597"/>
                </a:cubicBezTo>
                <a:cubicBezTo>
                  <a:pt x="428" y="609"/>
                  <a:pt x="401" y="618"/>
                  <a:pt x="374" y="623"/>
                </a:cubicBezTo>
                <a:cubicBezTo>
                  <a:pt x="370" y="624"/>
                  <a:pt x="367" y="622"/>
                  <a:pt x="366" y="618"/>
                </a:cubicBezTo>
                <a:cubicBezTo>
                  <a:pt x="344" y="556"/>
                  <a:pt x="344" y="556"/>
                  <a:pt x="344" y="556"/>
                </a:cubicBezTo>
                <a:cubicBezTo>
                  <a:pt x="326" y="558"/>
                  <a:pt x="307" y="558"/>
                  <a:pt x="288" y="556"/>
                </a:cubicBezTo>
                <a:cubicBezTo>
                  <a:pt x="267" y="618"/>
                  <a:pt x="267" y="618"/>
                  <a:pt x="267" y="618"/>
                </a:cubicBezTo>
                <a:cubicBezTo>
                  <a:pt x="266" y="621"/>
                  <a:pt x="263" y="623"/>
                  <a:pt x="260" y="623"/>
                </a:cubicBezTo>
                <a:close/>
                <a:moveTo>
                  <a:pt x="349" y="542"/>
                </a:moveTo>
                <a:cubicBezTo>
                  <a:pt x="352" y="542"/>
                  <a:pt x="354" y="543"/>
                  <a:pt x="355" y="546"/>
                </a:cubicBezTo>
                <a:cubicBezTo>
                  <a:pt x="377" y="608"/>
                  <a:pt x="377" y="608"/>
                  <a:pt x="377" y="608"/>
                </a:cubicBezTo>
                <a:cubicBezTo>
                  <a:pt x="399" y="604"/>
                  <a:pt x="421" y="597"/>
                  <a:pt x="441" y="587"/>
                </a:cubicBezTo>
                <a:cubicBezTo>
                  <a:pt x="423" y="525"/>
                  <a:pt x="423" y="525"/>
                  <a:pt x="423" y="525"/>
                </a:cubicBezTo>
                <a:cubicBezTo>
                  <a:pt x="422" y="521"/>
                  <a:pt x="423" y="518"/>
                  <a:pt x="426" y="516"/>
                </a:cubicBezTo>
                <a:cubicBezTo>
                  <a:pt x="445" y="506"/>
                  <a:pt x="462" y="494"/>
                  <a:pt x="477" y="479"/>
                </a:cubicBezTo>
                <a:cubicBezTo>
                  <a:pt x="479" y="477"/>
                  <a:pt x="483" y="477"/>
                  <a:pt x="486" y="478"/>
                </a:cubicBezTo>
                <a:cubicBezTo>
                  <a:pt x="540" y="516"/>
                  <a:pt x="540" y="516"/>
                  <a:pt x="540" y="516"/>
                </a:cubicBezTo>
                <a:cubicBezTo>
                  <a:pt x="555" y="499"/>
                  <a:pt x="568" y="481"/>
                  <a:pt x="579" y="461"/>
                </a:cubicBezTo>
                <a:cubicBezTo>
                  <a:pt x="527" y="421"/>
                  <a:pt x="527" y="421"/>
                  <a:pt x="527" y="421"/>
                </a:cubicBezTo>
                <a:cubicBezTo>
                  <a:pt x="525" y="419"/>
                  <a:pt x="524" y="416"/>
                  <a:pt x="525" y="413"/>
                </a:cubicBezTo>
                <a:cubicBezTo>
                  <a:pt x="535" y="394"/>
                  <a:pt x="541" y="373"/>
                  <a:pt x="545" y="353"/>
                </a:cubicBezTo>
                <a:cubicBezTo>
                  <a:pt x="545" y="349"/>
                  <a:pt x="548" y="347"/>
                  <a:pt x="552" y="347"/>
                </a:cubicBezTo>
                <a:cubicBezTo>
                  <a:pt x="617" y="345"/>
                  <a:pt x="617" y="345"/>
                  <a:pt x="617" y="345"/>
                </a:cubicBezTo>
                <a:cubicBezTo>
                  <a:pt x="618" y="334"/>
                  <a:pt x="619" y="323"/>
                  <a:pt x="619" y="312"/>
                </a:cubicBezTo>
                <a:cubicBezTo>
                  <a:pt x="619" y="300"/>
                  <a:pt x="618" y="289"/>
                  <a:pt x="617" y="278"/>
                </a:cubicBezTo>
                <a:cubicBezTo>
                  <a:pt x="552" y="276"/>
                  <a:pt x="552" y="276"/>
                  <a:pt x="552" y="276"/>
                </a:cubicBezTo>
                <a:cubicBezTo>
                  <a:pt x="548" y="276"/>
                  <a:pt x="545" y="274"/>
                  <a:pt x="545" y="271"/>
                </a:cubicBezTo>
                <a:cubicBezTo>
                  <a:pt x="541" y="250"/>
                  <a:pt x="535" y="229"/>
                  <a:pt x="525" y="210"/>
                </a:cubicBezTo>
                <a:cubicBezTo>
                  <a:pt x="524" y="207"/>
                  <a:pt x="525" y="204"/>
                  <a:pt x="527" y="202"/>
                </a:cubicBezTo>
                <a:cubicBezTo>
                  <a:pt x="579" y="162"/>
                  <a:pt x="579" y="162"/>
                  <a:pt x="579" y="162"/>
                </a:cubicBezTo>
                <a:cubicBezTo>
                  <a:pt x="568" y="143"/>
                  <a:pt x="555" y="124"/>
                  <a:pt x="540" y="108"/>
                </a:cubicBezTo>
                <a:cubicBezTo>
                  <a:pt x="486" y="145"/>
                  <a:pt x="486" y="145"/>
                  <a:pt x="486" y="145"/>
                </a:cubicBezTo>
                <a:cubicBezTo>
                  <a:pt x="483" y="147"/>
                  <a:pt x="479" y="146"/>
                  <a:pt x="477" y="144"/>
                </a:cubicBezTo>
                <a:cubicBezTo>
                  <a:pt x="462" y="129"/>
                  <a:pt x="445" y="117"/>
                  <a:pt x="426" y="107"/>
                </a:cubicBezTo>
                <a:cubicBezTo>
                  <a:pt x="423" y="105"/>
                  <a:pt x="422" y="102"/>
                  <a:pt x="423" y="99"/>
                </a:cubicBezTo>
                <a:cubicBezTo>
                  <a:pt x="441" y="36"/>
                  <a:pt x="441" y="36"/>
                  <a:pt x="441" y="36"/>
                </a:cubicBezTo>
                <a:cubicBezTo>
                  <a:pt x="421" y="27"/>
                  <a:pt x="399" y="20"/>
                  <a:pt x="377" y="15"/>
                </a:cubicBezTo>
                <a:cubicBezTo>
                  <a:pt x="355" y="77"/>
                  <a:pt x="355" y="77"/>
                  <a:pt x="355" y="77"/>
                </a:cubicBezTo>
                <a:cubicBezTo>
                  <a:pt x="354" y="80"/>
                  <a:pt x="351" y="82"/>
                  <a:pt x="348" y="82"/>
                </a:cubicBezTo>
                <a:cubicBezTo>
                  <a:pt x="327" y="79"/>
                  <a:pt x="306" y="79"/>
                  <a:pt x="285" y="82"/>
                </a:cubicBezTo>
                <a:cubicBezTo>
                  <a:pt x="281" y="82"/>
                  <a:pt x="278" y="80"/>
                  <a:pt x="277" y="77"/>
                </a:cubicBezTo>
                <a:cubicBezTo>
                  <a:pt x="256" y="15"/>
                  <a:pt x="256" y="15"/>
                  <a:pt x="256" y="15"/>
                </a:cubicBezTo>
                <a:cubicBezTo>
                  <a:pt x="233" y="20"/>
                  <a:pt x="212" y="27"/>
                  <a:pt x="191" y="36"/>
                </a:cubicBezTo>
                <a:cubicBezTo>
                  <a:pt x="210" y="99"/>
                  <a:pt x="210" y="99"/>
                  <a:pt x="210" y="99"/>
                </a:cubicBezTo>
                <a:cubicBezTo>
                  <a:pt x="211" y="102"/>
                  <a:pt x="210" y="105"/>
                  <a:pt x="207" y="107"/>
                </a:cubicBezTo>
                <a:cubicBezTo>
                  <a:pt x="188" y="117"/>
                  <a:pt x="171" y="129"/>
                  <a:pt x="156" y="144"/>
                </a:cubicBezTo>
                <a:cubicBezTo>
                  <a:pt x="153" y="146"/>
                  <a:pt x="149" y="147"/>
                  <a:pt x="147" y="145"/>
                </a:cubicBezTo>
                <a:cubicBezTo>
                  <a:pt x="93" y="108"/>
                  <a:pt x="93" y="108"/>
                  <a:pt x="93" y="108"/>
                </a:cubicBezTo>
                <a:cubicBezTo>
                  <a:pt x="78" y="124"/>
                  <a:pt x="64" y="143"/>
                  <a:pt x="53" y="162"/>
                </a:cubicBezTo>
                <a:cubicBezTo>
                  <a:pt x="105" y="202"/>
                  <a:pt x="105" y="202"/>
                  <a:pt x="105" y="202"/>
                </a:cubicBezTo>
                <a:cubicBezTo>
                  <a:pt x="108" y="204"/>
                  <a:pt x="109" y="207"/>
                  <a:pt x="107" y="210"/>
                </a:cubicBezTo>
                <a:cubicBezTo>
                  <a:pt x="98" y="230"/>
                  <a:pt x="91" y="250"/>
                  <a:pt x="88" y="271"/>
                </a:cubicBezTo>
                <a:cubicBezTo>
                  <a:pt x="87" y="274"/>
                  <a:pt x="84" y="276"/>
                  <a:pt x="81" y="276"/>
                </a:cubicBezTo>
                <a:cubicBezTo>
                  <a:pt x="16" y="278"/>
                  <a:pt x="16" y="278"/>
                  <a:pt x="16" y="278"/>
                </a:cubicBezTo>
                <a:cubicBezTo>
                  <a:pt x="14" y="289"/>
                  <a:pt x="14" y="300"/>
                  <a:pt x="14" y="312"/>
                </a:cubicBezTo>
                <a:cubicBezTo>
                  <a:pt x="14" y="323"/>
                  <a:pt x="14" y="334"/>
                  <a:pt x="16" y="345"/>
                </a:cubicBezTo>
                <a:cubicBezTo>
                  <a:pt x="81" y="347"/>
                  <a:pt x="81" y="347"/>
                  <a:pt x="81" y="347"/>
                </a:cubicBezTo>
                <a:cubicBezTo>
                  <a:pt x="84" y="347"/>
                  <a:pt x="87" y="349"/>
                  <a:pt x="88" y="353"/>
                </a:cubicBezTo>
                <a:cubicBezTo>
                  <a:pt x="91" y="373"/>
                  <a:pt x="98" y="394"/>
                  <a:pt x="107" y="413"/>
                </a:cubicBezTo>
                <a:cubicBezTo>
                  <a:pt x="109" y="416"/>
                  <a:pt x="108" y="419"/>
                  <a:pt x="105" y="421"/>
                </a:cubicBezTo>
                <a:cubicBezTo>
                  <a:pt x="53" y="461"/>
                  <a:pt x="53" y="461"/>
                  <a:pt x="53" y="461"/>
                </a:cubicBezTo>
                <a:cubicBezTo>
                  <a:pt x="64" y="481"/>
                  <a:pt x="78" y="499"/>
                  <a:pt x="93" y="516"/>
                </a:cubicBezTo>
                <a:cubicBezTo>
                  <a:pt x="147" y="478"/>
                  <a:pt x="147" y="478"/>
                  <a:pt x="147" y="478"/>
                </a:cubicBezTo>
                <a:cubicBezTo>
                  <a:pt x="149" y="477"/>
                  <a:pt x="153" y="477"/>
                  <a:pt x="156" y="479"/>
                </a:cubicBezTo>
                <a:cubicBezTo>
                  <a:pt x="171" y="494"/>
                  <a:pt x="188" y="506"/>
                  <a:pt x="207" y="516"/>
                </a:cubicBezTo>
                <a:cubicBezTo>
                  <a:pt x="210" y="518"/>
                  <a:pt x="211" y="521"/>
                  <a:pt x="210" y="525"/>
                </a:cubicBezTo>
                <a:cubicBezTo>
                  <a:pt x="191" y="587"/>
                  <a:pt x="191" y="587"/>
                  <a:pt x="191" y="587"/>
                </a:cubicBezTo>
                <a:cubicBezTo>
                  <a:pt x="212" y="597"/>
                  <a:pt x="233" y="604"/>
                  <a:pt x="256" y="608"/>
                </a:cubicBezTo>
                <a:cubicBezTo>
                  <a:pt x="277" y="546"/>
                  <a:pt x="277" y="546"/>
                  <a:pt x="277" y="546"/>
                </a:cubicBezTo>
                <a:cubicBezTo>
                  <a:pt x="278" y="543"/>
                  <a:pt x="281" y="541"/>
                  <a:pt x="285" y="542"/>
                </a:cubicBezTo>
                <a:cubicBezTo>
                  <a:pt x="306" y="545"/>
                  <a:pt x="327" y="545"/>
                  <a:pt x="348" y="542"/>
                </a:cubicBezTo>
                <a:cubicBezTo>
                  <a:pt x="348" y="542"/>
                  <a:pt x="348" y="542"/>
                  <a:pt x="349" y="542"/>
                </a:cubicBezTo>
                <a:close/>
                <a:moveTo>
                  <a:pt x="316" y="409"/>
                </a:moveTo>
                <a:cubicBezTo>
                  <a:pt x="263" y="409"/>
                  <a:pt x="219" y="365"/>
                  <a:pt x="219" y="312"/>
                </a:cubicBezTo>
                <a:cubicBezTo>
                  <a:pt x="219" y="258"/>
                  <a:pt x="263" y="214"/>
                  <a:pt x="316" y="214"/>
                </a:cubicBezTo>
                <a:cubicBezTo>
                  <a:pt x="370" y="214"/>
                  <a:pt x="414" y="258"/>
                  <a:pt x="414" y="312"/>
                </a:cubicBezTo>
                <a:cubicBezTo>
                  <a:pt x="414" y="365"/>
                  <a:pt x="370" y="409"/>
                  <a:pt x="316" y="409"/>
                </a:cubicBezTo>
                <a:close/>
                <a:moveTo>
                  <a:pt x="316" y="228"/>
                </a:moveTo>
                <a:cubicBezTo>
                  <a:pt x="270" y="228"/>
                  <a:pt x="233" y="266"/>
                  <a:pt x="233" y="312"/>
                </a:cubicBezTo>
                <a:cubicBezTo>
                  <a:pt x="233" y="358"/>
                  <a:pt x="270" y="395"/>
                  <a:pt x="316" y="395"/>
                </a:cubicBezTo>
                <a:cubicBezTo>
                  <a:pt x="362" y="395"/>
                  <a:pt x="400" y="358"/>
                  <a:pt x="400" y="312"/>
                </a:cubicBezTo>
                <a:cubicBezTo>
                  <a:pt x="400" y="266"/>
                  <a:pt x="362" y="228"/>
                  <a:pt x="316" y="228"/>
                </a:cubicBezTo>
                <a:close/>
              </a:path>
            </a:pathLst>
          </a:custGeom>
          <a:solidFill>
            <a:srgbClr val="33B44A"/>
          </a:soli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414042"/>
              </a:solidFill>
              <a:latin typeface="Open Sans"/>
              <a:ea typeface="Open Sans"/>
              <a:cs typeface="Open Sans"/>
              <a:sym typeface="Open Sans"/>
            </a:endParaRPr>
          </a:p>
        </p:txBody>
      </p:sp>
      <p:pic>
        <p:nvPicPr>
          <p:cNvPr id="1298" name="Google Shape;1298;p137"/>
          <p:cNvPicPr preferRelativeResize="0"/>
          <p:nvPr/>
        </p:nvPicPr>
        <p:blipFill rotWithShape="1">
          <a:blip r:embed="rId3">
            <a:alphaModFix/>
          </a:blip>
          <a:srcRect b="0" l="0" r="0" t="0"/>
          <a:stretch/>
        </p:blipFill>
        <p:spPr>
          <a:xfrm>
            <a:off x="6452962" y="1160800"/>
            <a:ext cx="371550" cy="422751"/>
          </a:xfrm>
          <a:prstGeom prst="rect">
            <a:avLst/>
          </a:prstGeom>
          <a:noFill/>
          <a:ln>
            <a:noFill/>
          </a:ln>
        </p:spPr>
      </p:pic>
      <p:pic>
        <p:nvPicPr>
          <p:cNvPr id="1299" name="Google Shape;1299;p137"/>
          <p:cNvPicPr preferRelativeResize="0"/>
          <p:nvPr/>
        </p:nvPicPr>
        <p:blipFill rotWithShape="1">
          <a:blip r:embed="rId4">
            <a:alphaModFix/>
          </a:blip>
          <a:srcRect b="0" l="0" r="0" t="0"/>
          <a:stretch/>
        </p:blipFill>
        <p:spPr>
          <a:xfrm>
            <a:off x="4297388" y="1160800"/>
            <a:ext cx="554070" cy="461976"/>
          </a:xfrm>
          <a:prstGeom prst="rect">
            <a:avLst/>
          </a:prstGeom>
          <a:noFill/>
          <a:ln>
            <a:noFill/>
          </a:ln>
        </p:spPr>
      </p:pic>
      <p:pic>
        <p:nvPicPr>
          <p:cNvPr id="1300" name="Google Shape;1300;p137"/>
          <p:cNvPicPr preferRelativeResize="0"/>
          <p:nvPr/>
        </p:nvPicPr>
        <p:blipFill>
          <a:blip r:embed="rId5">
            <a:alphaModFix/>
          </a:blip>
          <a:stretch>
            <a:fillRect/>
          </a:stretch>
        </p:blipFill>
        <p:spPr>
          <a:xfrm>
            <a:off x="2694041" y="2869875"/>
            <a:ext cx="3875374" cy="1625325"/>
          </a:xfrm>
          <a:prstGeom prst="rect">
            <a:avLst/>
          </a:prstGeom>
          <a:noFill/>
          <a:ln>
            <a:noFill/>
          </a:ln>
        </p:spPr>
      </p:pic>
      <p:cxnSp>
        <p:nvCxnSpPr>
          <p:cNvPr id="1301" name="Google Shape;1301;p137"/>
          <p:cNvCxnSpPr/>
          <p:nvPr/>
        </p:nvCxnSpPr>
        <p:spPr>
          <a:xfrm>
            <a:off x="4574413" y="2539575"/>
            <a:ext cx="0" cy="375900"/>
          </a:xfrm>
          <a:prstGeom prst="straightConnector1">
            <a:avLst/>
          </a:prstGeom>
          <a:noFill/>
          <a:ln cap="flat" cmpd="sng" w="9525">
            <a:solidFill>
              <a:schemeClr val="dk2"/>
            </a:solidFill>
            <a:prstDash val="solid"/>
            <a:round/>
            <a:headEnd len="med" w="med" type="none"/>
            <a:tailEnd len="med" w="med" type="triangle"/>
          </a:ln>
        </p:spPr>
      </p:cxnSp>
      <p:sp>
        <p:nvSpPr>
          <p:cNvPr id="1302" name="Google Shape;1302;p137"/>
          <p:cNvSpPr txBox="1"/>
          <p:nvPr/>
        </p:nvSpPr>
        <p:spPr>
          <a:xfrm>
            <a:off x="1252225" y="4732775"/>
            <a:ext cx="2835000" cy="238500"/>
          </a:xfrm>
          <a:prstGeom prst="rect">
            <a:avLst/>
          </a:prstGeom>
          <a:solidFill>
            <a:srgbClr val="D8D8D8"/>
          </a:solidFill>
          <a:ln>
            <a:noFill/>
          </a:ln>
        </p:spPr>
        <p:txBody>
          <a:bodyPr anchorCtr="0" anchor="t" bIns="45700" lIns="91425" spcFirstLastPara="1" rIns="91425" wrap="square" tIns="45700">
            <a:spAutoFit/>
          </a:bodyPr>
          <a:lstStyle/>
          <a:p>
            <a:pPr indent="0" lvl="0" marL="0" rtl="0" algn="ctr">
              <a:lnSpc>
                <a:spcPct val="95000"/>
              </a:lnSpc>
              <a:spcBef>
                <a:spcPts val="0"/>
              </a:spcBef>
              <a:spcAft>
                <a:spcPts val="0"/>
              </a:spcAft>
              <a:buNone/>
            </a:pPr>
            <a:r>
              <a:rPr lang="en" sz="1000">
                <a:latin typeface="Open Sans"/>
                <a:ea typeface="Open Sans"/>
                <a:cs typeface="Open Sans"/>
                <a:sym typeface="Open Sans"/>
              </a:rPr>
              <a:t>Iguana Administration and Configuration</a:t>
            </a:r>
            <a:endParaRPr sz="1000">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138"/>
          <p:cNvSpPr txBox="1"/>
          <p:nvPr/>
        </p:nvSpPr>
        <p:spPr>
          <a:xfrm>
            <a:off x="562800" y="259750"/>
            <a:ext cx="80184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000"/>
              <a:t>The benefits of separating config files</a:t>
            </a:r>
            <a:endParaRPr/>
          </a:p>
        </p:txBody>
      </p:sp>
      <p:pic>
        <p:nvPicPr>
          <p:cNvPr id="1308" name="Google Shape;1308;p138"/>
          <p:cNvPicPr preferRelativeResize="0"/>
          <p:nvPr/>
        </p:nvPicPr>
        <p:blipFill rotWithShape="1">
          <a:blip r:embed="rId3">
            <a:alphaModFix/>
          </a:blip>
          <a:srcRect b="0" l="2181" r="0" t="0"/>
          <a:stretch/>
        </p:blipFill>
        <p:spPr>
          <a:xfrm>
            <a:off x="2558075" y="1111450"/>
            <a:ext cx="4119600" cy="3172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mpany (iNTERFACEWARE)">
  <a:themeElements>
    <a:clrScheme name="iNTERFACEWARE - Blue">
      <a:dk1>
        <a:srgbClr val="414042"/>
      </a:dk1>
      <a:lt1>
        <a:srgbClr val="FFFFFF"/>
      </a:lt1>
      <a:dk2>
        <a:srgbClr val="26588D"/>
      </a:dk2>
      <a:lt2>
        <a:srgbClr val="26588D"/>
      </a:lt2>
      <a:accent1>
        <a:srgbClr val="4AB1E4"/>
      </a:accent1>
      <a:accent2>
        <a:srgbClr val="00A7E3"/>
      </a:accent2>
      <a:accent3>
        <a:srgbClr val="0089CF"/>
      </a:accent3>
      <a:accent4>
        <a:srgbClr val="006EB6"/>
      </a:accent4>
      <a:accent5>
        <a:srgbClr val="0064A7"/>
      </a:accent5>
      <a:accent6>
        <a:srgbClr val="26588D"/>
      </a:accent6>
      <a:hlink>
        <a:srgbClr val="752A9E"/>
      </a:hlink>
      <a:folHlink>
        <a:srgbClr val="4EB2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