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1"/>
  </p:notesMasterIdLst>
  <p:sldIdLst>
    <p:sldId id="263" r:id="rId2"/>
    <p:sldId id="716" r:id="rId3"/>
    <p:sldId id="264" r:id="rId4"/>
    <p:sldId id="266" r:id="rId5"/>
    <p:sldId id="759" r:id="rId6"/>
    <p:sldId id="728" r:id="rId7"/>
    <p:sldId id="612" r:id="rId8"/>
    <p:sldId id="613" r:id="rId9"/>
    <p:sldId id="614" r:id="rId10"/>
    <p:sldId id="623" r:id="rId11"/>
    <p:sldId id="624" r:id="rId12"/>
    <p:sldId id="729" r:id="rId13"/>
    <p:sldId id="730" r:id="rId14"/>
    <p:sldId id="625" r:id="rId15"/>
    <p:sldId id="734" r:id="rId16"/>
    <p:sldId id="733" r:id="rId17"/>
    <p:sldId id="735" r:id="rId18"/>
    <p:sldId id="736" r:id="rId19"/>
    <p:sldId id="737" r:id="rId20"/>
    <p:sldId id="738" r:id="rId21"/>
    <p:sldId id="626" r:id="rId22"/>
    <p:sldId id="628" r:id="rId23"/>
    <p:sldId id="634" r:id="rId24"/>
    <p:sldId id="635" r:id="rId25"/>
    <p:sldId id="638" r:id="rId26"/>
    <p:sldId id="639" r:id="rId27"/>
    <p:sldId id="636" r:id="rId28"/>
    <p:sldId id="641" r:id="rId29"/>
    <p:sldId id="637" r:id="rId30"/>
    <p:sldId id="629" r:id="rId31"/>
    <p:sldId id="633" r:id="rId32"/>
    <p:sldId id="739" r:id="rId33"/>
    <p:sldId id="632" r:id="rId34"/>
    <p:sldId id="742" r:id="rId35"/>
    <p:sldId id="743" r:id="rId36"/>
    <p:sldId id="744" r:id="rId37"/>
    <p:sldId id="745" r:id="rId38"/>
    <p:sldId id="269" r:id="rId39"/>
    <p:sldId id="757" r:id="rId40"/>
    <p:sldId id="621" r:id="rId41"/>
    <p:sldId id="622" r:id="rId42"/>
    <p:sldId id="620" r:id="rId43"/>
    <p:sldId id="643" r:id="rId44"/>
    <p:sldId id="644" r:id="rId45"/>
    <p:sldId id="646" r:id="rId46"/>
    <p:sldId id="647" r:id="rId47"/>
    <p:sldId id="648" r:id="rId48"/>
    <p:sldId id="649" r:id="rId49"/>
    <p:sldId id="651" r:id="rId50"/>
    <p:sldId id="652" r:id="rId51"/>
    <p:sldId id="654" r:id="rId52"/>
    <p:sldId id="653" r:id="rId53"/>
    <p:sldId id="655" r:id="rId54"/>
    <p:sldId id="741" r:id="rId55"/>
    <p:sldId id="748" r:id="rId56"/>
    <p:sldId id="747" r:id="rId57"/>
    <p:sldId id="746" r:id="rId58"/>
    <p:sldId id="718" r:id="rId59"/>
    <p:sldId id="658" r:id="rId60"/>
    <p:sldId id="659" r:id="rId61"/>
    <p:sldId id="660" r:id="rId62"/>
    <p:sldId id="662" r:id="rId63"/>
    <p:sldId id="265" r:id="rId64"/>
    <p:sldId id="719" r:id="rId65"/>
    <p:sldId id="609" r:id="rId66"/>
    <p:sldId id="611" r:id="rId67"/>
    <p:sldId id="671" r:id="rId68"/>
    <p:sldId id="670" r:id="rId69"/>
    <p:sldId id="672" r:id="rId70"/>
    <p:sldId id="673" r:id="rId71"/>
    <p:sldId id="674" r:id="rId72"/>
    <p:sldId id="666" r:id="rId73"/>
    <p:sldId id="663" r:id="rId74"/>
    <p:sldId id="720" r:id="rId75"/>
    <p:sldId id="675" r:id="rId76"/>
    <p:sldId id="683" r:id="rId77"/>
    <p:sldId id="684" r:id="rId78"/>
    <p:sldId id="685" r:id="rId79"/>
    <p:sldId id="676" r:id="rId80"/>
    <p:sldId id="680" r:id="rId81"/>
    <p:sldId id="677" r:id="rId82"/>
    <p:sldId id="678" r:id="rId83"/>
    <p:sldId id="679" r:id="rId84"/>
    <p:sldId id="682" r:id="rId85"/>
    <p:sldId id="681" r:id="rId86"/>
    <p:sldId id="749" r:id="rId87"/>
    <p:sldId id="750" r:id="rId88"/>
    <p:sldId id="751" r:id="rId89"/>
    <p:sldId id="752" r:id="rId90"/>
    <p:sldId id="267" r:id="rId91"/>
    <p:sldId id="758" r:id="rId92"/>
    <p:sldId id="618" r:id="rId93"/>
    <p:sldId id="721" r:id="rId94"/>
    <p:sldId id="619" r:id="rId95"/>
    <p:sldId id="617" r:id="rId96"/>
    <p:sldId id="711" r:id="rId97"/>
    <p:sldId id="692" r:id="rId98"/>
    <p:sldId id="696" r:id="rId99"/>
    <p:sldId id="695" r:id="rId100"/>
    <p:sldId id="697" r:id="rId101"/>
    <p:sldId id="698" r:id="rId102"/>
    <p:sldId id="693" r:id="rId103"/>
    <p:sldId id="709" r:id="rId104"/>
    <p:sldId id="705" r:id="rId105"/>
    <p:sldId id="710" r:id="rId106"/>
    <p:sldId id="706" r:id="rId107"/>
    <p:sldId id="712" r:id="rId108"/>
    <p:sldId id="713" r:id="rId109"/>
    <p:sldId id="694" r:id="rId110"/>
    <p:sldId id="724" r:id="rId111"/>
    <p:sldId id="725" r:id="rId112"/>
    <p:sldId id="726" r:id="rId113"/>
    <p:sldId id="727" r:id="rId114"/>
    <p:sldId id="753" r:id="rId115"/>
    <p:sldId id="754" r:id="rId116"/>
    <p:sldId id="755" r:id="rId117"/>
    <p:sldId id="756" r:id="rId118"/>
    <p:sldId id="608" r:id="rId119"/>
    <p:sldId id="558" r:id="rId1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7F7141B5-775D-D141-B5F7-2784CE520C3D}">
          <p14:sldIdLst>
            <p14:sldId id="263"/>
            <p14:sldId id="716"/>
            <p14:sldId id="264"/>
          </p14:sldIdLst>
        </p14:section>
        <p14:section name="Lua Programming" id="{94109C2F-FA37-4543-AC46-78E129550A0F}">
          <p14:sldIdLst>
            <p14:sldId id="266"/>
            <p14:sldId id="759"/>
            <p14:sldId id="728"/>
            <p14:sldId id="612"/>
            <p14:sldId id="613"/>
            <p14:sldId id="614"/>
            <p14:sldId id="623"/>
            <p14:sldId id="624"/>
            <p14:sldId id="729"/>
            <p14:sldId id="730"/>
            <p14:sldId id="625"/>
            <p14:sldId id="734"/>
            <p14:sldId id="733"/>
            <p14:sldId id="735"/>
            <p14:sldId id="736"/>
            <p14:sldId id="737"/>
            <p14:sldId id="738"/>
            <p14:sldId id="626"/>
            <p14:sldId id="628"/>
            <p14:sldId id="634"/>
            <p14:sldId id="635"/>
            <p14:sldId id="638"/>
            <p14:sldId id="639"/>
            <p14:sldId id="636"/>
            <p14:sldId id="641"/>
            <p14:sldId id="637"/>
            <p14:sldId id="629"/>
            <p14:sldId id="633"/>
            <p14:sldId id="739"/>
            <p14:sldId id="632"/>
            <p14:sldId id="742"/>
            <p14:sldId id="743"/>
            <p14:sldId id="744"/>
            <p14:sldId id="745"/>
          </p14:sldIdLst>
        </p14:section>
        <p14:section name="Database" id="{DE58161F-1C8B-0D46-8049-6BD55CD1EBA8}">
          <p14:sldIdLst>
            <p14:sldId id="269"/>
            <p14:sldId id="757"/>
            <p14:sldId id="621"/>
            <p14:sldId id="622"/>
            <p14:sldId id="620"/>
            <p14:sldId id="643"/>
            <p14:sldId id="644"/>
            <p14:sldId id="646"/>
            <p14:sldId id="647"/>
            <p14:sldId id="648"/>
            <p14:sldId id="649"/>
            <p14:sldId id="651"/>
            <p14:sldId id="652"/>
            <p14:sldId id="654"/>
            <p14:sldId id="653"/>
            <p14:sldId id="655"/>
            <p14:sldId id="741"/>
            <p14:sldId id="748"/>
            <p14:sldId id="747"/>
            <p14:sldId id="746"/>
            <p14:sldId id="718"/>
            <p14:sldId id="658"/>
            <p14:sldId id="659"/>
            <p14:sldId id="660"/>
            <p14:sldId id="662"/>
          </p14:sldIdLst>
        </p14:section>
        <p14:section name="Design Patterns" id="{64BD4B3E-CA2C-5746-A4E0-82D97DD09023}">
          <p14:sldIdLst>
            <p14:sldId id="265"/>
            <p14:sldId id="719"/>
            <p14:sldId id="609"/>
            <p14:sldId id="611"/>
            <p14:sldId id="671"/>
            <p14:sldId id="670"/>
            <p14:sldId id="672"/>
            <p14:sldId id="673"/>
            <p14:sldId id="674"/>
            <p14:sldId id="666"/>
            <p14:sldId id="663"/>
            <p14:sldId id="720"/>
            <p14:sldId id="675"/>
            <p14:sldId id="683"/>
            <p14:sldId id="684"/>
            <p14:sldId id="685"/>
            <p14:sldId id="676"/>
            <p14:sldId id="680"/>
            <p14:sldId id="677"/>
            <p14:sldId id="678"/>
            <p14:sldId id="679"/>
            <p14:sldId id="682"/>
            <p14:sldId id="681"/>
            <p14:sldId id="749"/>
            <p14:sldId id="750"/>
            <p14:sldId id="751"/>
            <p14:sldId id="752"/>
          </p14:sldIdLst>
        </p14:section>
        <p14:section name="HL7 and Beyond" id="{C7458EAF-4CAF-424E-8563-AE7C04110A01}">
          <p14:sldIdLst>
            <p14:sldId id="267"/>
            <p14:sldId id="758"/>
            <p14:sldId id="618"/>
            <p14:sldId id="721"/>
            <p14:sldId id="619"/>
            <p14:sldId id="617"/>
            <p14:sldId id="711"/>
            <p14:sldId id="692"/>
            <p14:sldId id="696"/>
            <p14:sldId id="695"/>
            <p14:sldId id="697"/>
            <p14:sldId id="698"/>
            <p14:sldId id="693"/>
            <p14:sldId id="709"/>
            <p14:sldId id="705"/>
            <p14:sldId id="710"/>
            <p14:sldId id="706"/>
            <p14:sldId id="712"/>
            <p14:sldId id="713"/>
            <p14:sldId id="694"/>
            <p14:sldId id="724"/>
            <p14:sldId id="725"/>
            <p14:sldId id="726"/>
            <p14:sldId id="727"/>
            <p14:sldId id="753"/>
            <p14:sldId id="754"/>
            <p14:sldId id="755"/>
            <p14:sldId id="756"/>
          </p14:sldIdLst>
        </p14:section>
        <p14:section name="Conclusion" id="{E69A80E6-8AFC-1D41-854C-1B68B282D296}">
          <p14:sldIdLst>
            <p14:sldId id="608"/>
            <p14:sldId id="558"/>
          </p14:sldIdLst>
        </p14:section>
      </p14:sectionLst>
    </p:ext>
    <p:ext uri="{EFAFB233-063F-42B5-8137-9DF3F51BA10A}">
      <p15:sldGuideLst xmlns:p15="http://schemas.microsoft.com/office/powerpoint/2012/main">
        <p15:guide id="1" orient="horz" pos="1570">
          <p15:clr>
            <a:srgbClr val="A4A3A4"/>
          </p15:clr>
        </p15:guide>
        <p15:guide id="2" pos="3984">
          <p15:clr>
            <a:srgbClr val="A4A3A4"/>
          </p15:clr>
        </p15:guide>
        <p15:guide id="3" orient="horz" pos="1094">
          <p15:clr>
            <a:srgbClr val="A4A3A4"/>
          </p15:clr>
        </p15:guide>
        <p15:guide id="4" pos="33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2" roundtripDataSignature="AMtx7mjZT/CVi6Hg707RajACGfvDk2dz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4AA76-3BF1-E141-B1D8-91E19E112A21}" v="24" dt="2021-10-29T17:24:58.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24"/>
    <p:restoredTop sz="66395"/>
  </p:normalViewPr>
  <p:slideViewPr>
    <p:cSldViewPr snapToGrid="0">
      <p:cViewPr varScale="1">
        <p:scale>
          <a:sx n="82" d="100"/>
          <a:sy n="82" d="100"/>
        </p:scale>
        <p:origin x="1480" y="184"/>
      </p:cViewPr>
      <p:guideLst>
        <p:guide orient="horz" pos="1570"/>
        <p:guide pos="3984"/>
        <p:guide orient="horz" pos="1094"/>
        <p:guide pos="332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a:t>
            </a:r>
          </a:p>
          <a:p>
            <a:endParaRPr lang="en-US" dirty="0"/>
          </a:p>
          <a:p>
            <a:r>
              <a:rPr lang="en-US" dirty="0"/>
              <a:t>Thank you for joining us and welcome to the third part of our ”Did you know” webinar series. This time we will be talking about “Developing Interfaces 101”. </a:t>
            </a:r>
          </a:p>
          <a:p>
            <a:endParaRPr lang="en-US" dirty="0"/>
          </a:p>
          <a:p>
            <a:r>
              <a:rPr lang="en-CA" dirty="0"/>
              <a:t>I</a:t>
            </a:r>
            <a:r>
              <a:rPr lang="en-CA" sz="1600" b="0" i="0" u="none" strike="noStrike" cap="none" dirty="0">
                <a:solidFill>
                  <a:schemeClr val="dk1"/>
                </a:solidFill>
                <a:effectLst/>
                <a:latin typeface="Arial"/>
                <a:ea typeface="Arial"/>
                <a:cs typeface="Arial"/>
                <a:sym typeface="Arial"/>
              </a:rPr>
              <a:t>n this session, we will explore a list of best practices for building interfaces that can help you to keep your Iguana channels running smooth and issue free down the road. Customers reach out from time to time if they experience downtime or performance issues on their servers. These hiccups could have been avoided using our best practices and we will review these today.</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360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above main() executes once.</a:t>
            </a:r>
          </a:p>
          <a:p>
            <a:endParaRPr lang="en-US" dirty="0"/>
          </a:p>
          <a:p>
            <a:r>
              <a:rPr lang="en-US" dirty="0"/>
              <a:t>The main function is used in almost all programming languages including Lua. Normally a script would run from line 1 and down wards with the main function being the starting point, however, this works a little bit differently with Iguana and I will go over how the code is executed under the hood.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22183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the message we have our CDA API. Here in this sample code, I create a new CDA document using </a:t>
            </a:r>
            <a:r>
              <a:rPr lang="en-US" dirty="0" err="1"/>
              <a:t>cda.new</a:t>
            </a:r>
            <a:r>
              <a:rPr lang="en-US" dirty="0"/>
              <a:t> and I populate the fields of the clinical document. We have an excellent example of this in our help document for more information.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41653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to map, you can use the annotations provided from the Iguana Translator to find the xml element you are looking for. Here, I can find the node for the Custodian Organization name and I map the name ‘General Hospital’. Once again, we have this heavily documented on our help site. Next,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54111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X12 can be integrated with Iguana. X12 is a format for Electronic Data Interchange or EDI and is used for the exchange of business documentation. Similar to CDA, we can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74923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and receive data via HTTP, LLP, SFTP, and databases. For EDI, SMTP is legacy support and not commonly used in health care. Web services or HTTP is used for real-time communication, and FTP is used commonly for EDI, mainly for batch processes and large data size.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58647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parse X12 in Iguana,, it is similar to HL7. You can use our x12 API to call x12.parse and you will need an x12 VMD for the specific version and type. Here, we have x12 270 version 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64603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with multiple different </a:t>
            </a:r>
            <a:r>
              <a:rPr lang="en-US" dirty="0" err="1"/>
              <a:t>vmds</a:t>
            </a:r>
            <a:r>
              <a:rPr lang="en-US" dirty="0"/>
              <a:t>, we have eligibility, claim, </a:t>
            </a:r>
            <a:r>
              <a:rPr lang="en-US" dirty="0" err="1"/>
              <a:t>servicesReview</a:t>
            </a:r>
            <a:r>
              <a:rPr lang="en-US" dirty="0"/>
              <a:t>, and </a:t>
            </a:r>
            <a:r>
              <a:rPr lang="en-US" dirty="0" err="1"/>
              <a:t>Acknowledement</a:t>
            </a:r>
            <a:r>
              <a:rPr lang="en-US" dirty="0"/>
              <a:t>. Moving 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66567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the message, similar to hl7, you will do x12.message to create an outbound message, this message can be used for mapping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66775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map, you can use the auto annotations to get the specific field and assign a value accordingly. Here I set the Authorization Information Qualifier to 00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14106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take this further by creating function for filling segments. We have lots of examples in our help document that you can refer to. Overall, X12 is roughly the same steps as HL7 where you have VMDs for each type of message then use our x12 API to parse and build a message. </a:t>
            </a:r>
          </a:p>
          <a:p>
            <a:r>
              <a:rPr lang="en-US" dirty="0"/>
              <a:t>Moving onto our last topic,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98715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FHIR can be integrated with Iguana. As healthcare trends are changing FHIR is becoming more popular. The basic building blocks of FHIR is a resource, and all exchangeable content is defined as a resource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985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this code, we have the main module on line 4. Above that, we have a constant and a require statement.</a:t>
            </a:r>
          </a:p>
          <a:p>
            <a:endParaRPr lang="en-US" dirty="0"/>
          </a:p>
          <a:p>
            <a:r>
              <a:rPr lang="en-US" dirty="0"/>
              <a:t>When the channel starts, the script will run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39669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send data with FHIR, Iguana will act as the FHIR client and send web requests to the FHIR server. Here, we are using net http get to do a read operation on the FHIR server to receive data. To send data, you will do a post request.</a:t>
            </a:r>
          </a:p>
          <a:p>
            <a:r>
              <a:rPr lang="en-US" dirty="0"/>
              <a:t>Notice how you can specify the format from XML or JSON.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22178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receive the data, you can parse it and change its content. Here I parse the data using the </a:t>
            </a:r>
            <a:r>
              <a:rPr lang="en-US" dirty="0" err="1"/>
              <a:t>json,parse</a:t>
            </a:r>
            <a:r>
              <a:rPr lang="en-US" dirty="0"/>
              <a:t> and switch the patient’s active flag, serialize the json, and update the FHIR server with net http put.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34824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a message, you will need to build the FHIR resource and populate each field. Here, I have the patient resource template created in one of my profiles. I assigned the variable patient with my patient resource profile to build the message.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66190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dirty="0" err="1"/>
              <a:t>map,I</a:t>
            </a:r>
            <a:r>
              <a:rPr lang="en-US" dirty="0"/>
              <a:t> populate the resource I created. Once done, I clear the empty nodes that were not used and serialize the JSON. And that about covers all the steps for FHIR!</a:t>
            </a:r>
          </a:p>
          <a:p>
            <a:r>
              <a:rPr lang="en-US" dirty="0"/>
              <a:t>Using our API, Iguana can act as a FHIR client and seamlessly integrate the two.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53820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this topic, we talked about: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22031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 since it is an XML-based format, we can use our xml API to parse the message and map the fields accordingly.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01890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X12, the process is similar to HL7, where you use a VMD to parse and build a message. This is all done with our x12 API. Lastly,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49528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FHIR, we showed how Iguana can act as a FHIR client where it can receive and send information via HTTP requests. You can build a FHIR resource using a template and map data accordingly.</a:t>
            </a:r>
          </a:p>
          <a:p>
            <a:endParaRPr lang="en-US" dirty="0"/>
          </a:p>
          <a:p>
            <a:r>
              <a:rPr lang="en-US" dirty="0"/>
              <a:t>All the lessons learnt for integrating with these three apply all to data types. Whether it is CSV, SOAP, JSON, or XML, you can use our API to parse the message and you can build the message using a template. Now that you know our best practices for developing non-hl7 interfaces, you can start integrating different datatypes smoothly to avoid future errors.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7633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And finally, we have reached the end of our webinar! To summarize, we talked about the Lua Programming, Database Integration, Design Patterns, and non-HL7 data types. I highlighted why these topics are important and how they can keep your Iguana running smoothly. I hope that everyone here learnt something today</a:t>
            </a:r>
          </a:p>
          <a:p>
            <a:r>
              <a:rPr lang="en-CA" sz="1200" kern="1200" dirty="0">
                <a:solidFill>
                  <a:schemeClr val="tx1"/>
                </a:solidFill>
                <a:effectLst/>
                <a:latin typeface="+mn-lt"/>
                <a:ea typeface="+mn-ea"/>
                <a:cs typeface="+mn-cs"/>
              </a:rPr>
              <a:t>If you have any questions regarding the topics related to this webinar, feel free to reach out to our support team and we are happy to help!</a:t>
            </a:r>
          </a:p>
        </p:txBody>
      </p:sp>
      <p:sp>
        <p:nvSpPr>
          <p:cNvPr id="4" name="Slide Number Placeholder 3"/>
          <p:cNvSpPr>
            <a:spLocks noGrp="1"/>
          </p:cNvSpPr>
          <p:nvPr>
            <p:ph type="sldNum" sz="quarter" idx="5"/>
          </p:nvPr>
        </p:nvSpPr>
        <p:spPr/>
        <p:txBody>
          <a:bodyPr/>
          <a:lstStyle/>
          <a:p>
            <a:fld id="{008D9F03-FDE4-6849-9A5E-1C20C2D5F6A4}" type="slidenum">
              <a:rPr lang="en-US" smtClean="0"/>
              <a:t>118</a:t>
            </a:fld>
            <a:endParaRPr lang="en-US"/>
          </a:p>
        </p:txBody>
      </p:sp>
    </p:spTree>
    <p:extLst>
      <p:ext uri="{BB962C8B-B14F-4D97-AF65-F5344CB8AC3E}">
        <p14:creationId xmlns:p14="http://schemas.microsoft.com/office/powerpoint/2010/main" val="19964235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again for joining us in our webinar and I hope to see you again in the next one!</a:t>
            </a:r>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008D9F03-FDE4-6849-9A5E-1C20C2D5F6A4}" type="slidenum">
              <a:rPr lang="en-US" smtClean="0"/>
              <a:t>119</a:t>
            </a:fld>
            <a:endParaRPr lang="en-US"/>
          </a:p>
        </p:txBody>
      </p:sp>
    </p:spTree>
    <p:extLst>
      <p:ext uri="{BB962C8B-B14F-4D97-AF65-F5344CB8AC3E}">
        <p14:creationId xmlns:p14="http://schemas.microsoft.com/office/powerpoint/2010/main" val="256687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Line 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742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to line 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13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go into </a:t>
            </a:r>
            <a:r>
              <a:rPr lang="en-US" dirty="0" err="1"/>
              <a:t>module.lua</a:t>
            </a:r>
            <a:r>
              <a:rPr lang="en-US" dirty="0"/>
              <a:t> and set const to 1 then jump back into </a:t>
            </a:r>
            <a:r>
              <a:rPr lang="en-US" dirty="0" err="1"/>
              <a:t>main.lua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321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start executing the main function. On line 4-5 we call </a:t>
            </a:r>
            <a:r>
              <a:rPr lang="en-US" dirty="0" err="1"/>
              <a:t>mod.func</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458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execute line 5-7 of </a:t>
            </a:r>
            <a:r>
              <a:rPr lang="en-US" dirty="0" err="1"/>
              <a:t>module.lua</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144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end the script with line 6-7 of </a:t>
            </a:r>
            <a:r>
              <a:rPr lang="en-US" dirty="0" err="1"/>
              <a:t>main.lua</a:t>
            </a:r>
            <a:endParaRPr lang="en-US" dirty="0"/>
          </a:p>
          <a:p>
            <a:endParaRPr lang="en-US" dirty="0"/>
          </a:p>
          <a:p>
            <a:r>
              <a:rPr lang="en-US" dirty="0"/>
              <a:t>All of this happens on the first time you START a channel. The key word being "Start". Let’s say now, the channel has been running and a message comes in to trigger this translator script. Now, the only lines that execute are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3717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 4-5 from </a:t>
            </a:r>
            <a:r>
              <a:rPr lang="en-US" dirty="0" err="1"/>
              <a:t>main.lua</a:t>
            </a:r>
            <a:r>
              <a:rPr lang="en-US" dirty="0"/>
              <a:t>, we jump into </a:t>
            </a:r>
            <a:r>
              <a:rPr lang="en-US" dirty="0" err="1"/>
              <a:t>module.lua</a:t>
            </a:r>
            <a:r>
              <a:rPr lang="en-US" dirty="0"/>
              <a:t> and execute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2108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 5-7 and finish the script by going back to the main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156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focus on, one, Tips for developing interfaces, shedding light on topics that you may not know about. </a:t>
            </a:r>
          </a:p>
          <a:p>
            <a:endParaRPr lang="en-US" dirty="0"/>
          </a:p>
          <a:p>
            <a:r>
              <a:rPr lang="en-US" dirty="0"/>
              <a:t>Two, how to create better designs, focusing on scalability, performance, and reliability</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And lastly, our overall goal with this session is to learn about how to keep your interface running smoothly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988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line 6-7 of the </a:t>
            </a:r>
            <a:r>
              <a:rPr lang="en-US" dirty="0" err="1"/>
              <a:t>main.lua</a:t>
            </a:r>
            <a:endParaRPr lang="en-US" dirty="0"/>
          </a:p>
          <a:p>
            <a:r>
              <a:rPr lang="en-US" dirty="0"/>
              <a:t>When a new message comes in, only </a:t>
            </a:r>
            <a:r>
              <a:rPr lang="en-US" dirty="0" err="1"/>
              <a:t>main.lua</a:t>
            </a:r>
            <a:r>
              <a:rPr lang="en-US" dirty="0"/>
              <a:t> is processed and everything above the main is only executed once, on channel start up.</a:t>
            </a:r>
          </a:p>
          <a:p>
            <a:endParaRPr lang="en-US" dirty="0"/>
          </a:p>
          <a:p>
            <a:r>
              <a:rPr lang="en-US" dirty="0"/>
              <a:t>Here is another example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0301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simplified example is based off a previous request where the customer wanted to improve the performance of their script. Let’s say, you have a template XML here and you want to parse it. You can see how inefficient this code is, every time a message comes in, the template has to be reassigned. A better implementation would be the following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212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template above the main. This template will get assigned once on channel startup. When messages comes in, the parsing can happen right away without the need to define the template every time. It might seem that this is a trivial enchantment, but when hundreds of messages are coming in every second, small changes like these can go a long way in keeping your channel running smoothly. We will talk about this more during the database topic, so keep this at the back of your mind!</a:t>
            </a:r>
          </a:p>
          <a:p>
            <a:endParaRPr lang="en-US" dirty="0"/>
          </a:p>
          <a:p>
            <a:r>
              <a:rPr lang="en-US" dirty="0"/>
              <a:t>Moving on, our next topic: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037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create patterns in Lua Strings. You may be familiar with regex in other programming languages. Lua uses patterns to achieve the same workflow. </a:t>
            </a:r>
          </a:p>
          <a:p>
            <a:endParaRPr lang="en-US" dirty="0"/>
          </a:p>
          <a:p>
            <a:r>
              <a:rPr lang="en-US" dirty="0"/>
              <a:t>Sometimes, when new data is received, you will need to extract certain information from strings and map that to your outbound message. Hardcoding or brute forcing your way through the string may work but this can cause performance issues or downtime down the road. </a:t>
            </a:r>
          </a:p>
          <a:p>
            <a:endParaRPr lang="en-US" dirty="0"/>
          </a:p>
          <a:p>
            <a:r>
              <a:rPr lang="en-US" dirty="0"/>
              <a:t>Instead, you can use patterns and our string API to keep your channels running smoothly.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615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table list of all character classes. You can use these to create useful patterns.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9054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where you use the character class percent D to create a pattern for the date. We can use </a:t>
            </a:r>
            <a:r>
              <a:rPr lang="en-US" dirty="0" err="1"/>
              <a:t>string.find</a:t>
            </a:r>
            <a:r>
              <a:rPr lang="en-US" dirty="0"/>
              <a:t> to find this pattern in the string and extract the substring date from it.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3565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take this further, the capitalized version of the character class will represent the complement of that class. In this example, we use a capitalized percent A to represent all character OTHER than letters. Normally, lowercase percent A would represent only letter. </a:t>
            </a:r>
          </a:p>
          <a:p>
            <a:r>
              <a:rPr lang="en-US" dirty="0"/>
              <a:t>Here, we use </a:t>
            </a:r>
            <a:r>
              <a:rPr lang="en-US" dirty="0" err="1"/>
              <a:t>gsub</a:t>
            </a:r>
            <a:r>
              <a:rPr lang="en-US" dirty="0"/>
              <a:t> to replace the white space and the exclamation mark with an underscore.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Moving on, </a:t>
            </a:r>
            <a:r>
              <a:rPr lang="en-CA" sz="1600" b="0" i="0" u="none" strike="noStrike" cap="none" dirty="0">
                <a:solidFill>
                  <a:schemeClr val="dk1"/>
                </a:solidFill>
                <a:effectLst/>
                <a:latin typeface="Arial"/>
                <a:cs typeface="Arial"/>
                <a:sym typeface="Arial"/>
              </a:rPr>
              <a:t>y</a:t>
            </a:r>
            <a:r>
              <a:rPr lang="en-CA" sz="1600" b="0" i="0" u="none" strike="noStrike" cap="none" dirty="0">
                <a:solidFill>
                  <a:schemeClr val="dk1"/>
                </a:solidFill>
                <a:effectLst/>
                <a:latin typeface="Arial"/>
                <a:ea typeface="Arial"/>
                <a:cs typeface="Arial"/>
                <a:sym typeface="Arial"/>
              </a:rPr>
              <a:t>ou can make patterns even more useful with modifiers for repetitions and optional parts.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6020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600" b="0" i="0" u="none" strike="noStrike" cap="none" dirty="0">
              <a:solidFill>
                <a:schemeClr val="dk1"/>
              </a:solidFill>
              <a:effectLst/>
              <a:latin typeface="Arial"/>
              <a:ea typeface="Arial"/>
              <a:cs typeface="Arial"/>
              <a:sym typeface="Arial"/>
            </a:endParaRPr>
          </a:p>
          <a:p>
            <a:r>
              <a:rPr lang="en-CA" sz="1600" b="0" i="0" u="none" strike="noStrike" cap="none" dirty="0">
                <a:solidFill>
                  <a:schemeClr val="dk1"/>
                </a:solidFill>
                <a:effectLst/>
                <a:latin typeface="Arial"/>
                <a:ea typeface="Arial"/>
                <a:cs typeface="Arial"/>
                <a:sym typeface="Arial"/>
              </a:rPr>
              <a:t>Patterns in </a:t>
            </a:r>
            <a:r>
              <a:rPr lang="en-CA" sz="1600" b="0" i="0" u="none" strike="noStrike" cap="none" dirty="0" err="1">
                <a:solidFill>
                  <a:schemeClr val="dk1"/>
                </a:solidFill>
                <a:effectLst/>
                <a:latin typeface="Arial"/>
                <a:ea typeface="Arial"/>
                <a:cs typeface="Arial"/>
                <a:sym typeface="Arial"/>
              </a:rPr>
              <a:t>lua</a:t>
            </a:r>
            <a:r>
              <a:rPr lang="en-CA" sz="1600" b="0" i="0" u="none" strike="noStrike" cap="none" dirty="0">
                <a:solidFill>
                  <a:schemeClr val="dk1"/>
                </a:solidFill>
                <a:effectLst/>
                <a:latin typeface="Arial"/>
                <a:ea typeface="Arial"/>
                <a:cs typeface="Arial"/>
                <a:sym typeface="Arial"/>
              </a:rPr>
              <a:t> offer the four modifiers, plus, asterisk, dash, and question mark.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0132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example where there is a "for loop" that loops through each word in a string and prints the word. This is done with </a:t>
            </a:r>
            <a:r>
              <a:rPr lang="en-US" dirty="0" err="1"/>
              <a:t>gmatch</a:t>
            </a:r>
            <a:r>
              <a:rPr lang="en-US" dirty="0"/>
              <a:t> and the pattern “percent A plus”, which essentially means “A word”.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6914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get creative and the options are endless when it comes to patterns. We have many examples on our string API for further reading, but your best resource would be google. Simply search google for how you wish to manipulate a string in </a:t>
            </a:r>
            <a:r>
              <a:rPr lang="en-US" dirty="0" err="1"/>
              <a:t>lua</a:t>
            </a:r>
            <a:r>
              <a:rPr lang="en-US" dirty="0"/>
              <a:t> and a forum with either the answer or relevant information will come up. String manipulation is a common request and learning about patterns will help you with future development or improving existing code</a:t>
            </a:r>
          </a:p>
          <a:p>
            <a:endParaRPr lang="en-US" dirty="0"/>
          </a:p>
          <a:p>
            <a:r>
              <a:rPr lang="en-US" dirty="0"/>
              <a:t>Moving onto our next tip,</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581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webinar’s Agenda, we will first explore Lua programming and cover how Iguana processes scripts. </a:t>
            </a:r>
          </a:p>
          <a:p>
            <a:r>
              <a:rPr lang="en-US" dirty="0"/>
              <a:t>Once we have an idea of how scripts are executed under the hood, we can apply these topics to our database integrations to speed up our database connectivity and implement reliable code</a:t>
            </a:r>
          </a:p>
          <a:p>
            <a:r>
              <a:rPr lang="en-US" dirty="0"/>
              <a:t>Understanding databases will lead us to our third topic, design patterns - where I will show you three different design patterns that will help your channels run smoothly.</a:t>
            </a:r>
          </a:p>
          <a:p>
            <a:r>
              <a:rPr lang="en-US" dirty="0"/>
              <a:t>And lastly, we will discuss our best practices on integrating non-HL7 datatypes.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9622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avoid memory leaks</a:t>
            </a:r>
          </a:p>
          <a:p>
            <a:endParaRPr lang="en-US" dirty="0"/>
          </a:p>
          <a:p>
            <a:r>
              <a:rPr lang="en-US" dirty="0"/>
              <a:t>Anyone familiar with coding knows how annoying memory leaks are, thankfully, Lua will automatically handle garbage collection and memory management so there is no need to allocate memory yourself. However, due to the high throughput of messages that come in, translator scripts can be executed hundreds of times a seconds. Just a minuscule amount of leaking memory will lead to your server running out of memory after a few days. These leaks could be avoided if you follow our best practices and these tips.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3169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global variables. All variables in </a:t>
            </a:r>
            <a:r>
              <a:rPr lang="en-US" dirty="0" err="1"/>
              <a:t>lua</a:t>
            </a:r>
            <a:r>
              <a:rPr lang="en-US" dirty="0"/>
              <a:t> are automatically assigned as global variables unless you put ‘local’ in front of its declaration. The misuse of global variables will cause a memory leak. </a:t>
            </a:r>
          </a:p>
          <a:p>
            <a:r>
              <a:rPr lang="en-US" dirty="0"/>
              <a:t>Here, you can see </a:t>
            </a:r>
            <a:r>
              <a:rPr lang="en-US" dirty="0" err="1"/>
              <a:t>globVar</a:t>
            </a:r>
            <a:r>
              <a:rPr lang="en-US" dirty="0"/>
              <a:t> is assigned as a global variable, as the channel runs, </a:t>
            </a:r>
            <a:r>
              <a:rPr lang="en-US" dirty="0" err="1"/>
              <a:t>globVar</a:t>
            </a:r>
            <a:r>
              <a:rPr lang="en-US" dirty="0"/>
              <a:t> will double in size until it is too large and causes memory issues.</a:t>
            </a:r>
          </a:p>
          <a:p>
            <a:r>
              <a:rPr lang="en-US" dirty="0"/>
              <a:t>Global variables do have their uses but please use them with caution. If you do use them,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351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assign nil to a global variable to remove it from memory. This helped one of our customers solve a memory leak they were having.</a:t>
            </a:r>
          </a:p>
          <a:p>
            <a:r>
              <a:rPr lang="en-US" dirty="0"/>
              <a:t>Moving onto our next tip,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6948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using persistent data base connections. A persistent database connection is a</a:t>
            </a:r>
            <a:r>
              <a:rPr lang="en-CA" sz="1600" b="0" i="0" u="none" strike="noStrike" cap="none" dirty="0">
                <a:solidFill>
                  <a:schemeClr val="dk1"/>
                </a:solidFill>
                <a:effectLst/>
                <a:latin typeface="Arial"/>
                <a:ea typeface="Arial"/>
                <a:cs typeface="Arial"/>
                <a:sym typeface="Arial"/>
              </a:rPr>
              <a:t> single connection that is </a:t>
            </a:r>
            <a:r>
              <a:rPr lang="en-CA" sz="1600" b="1" i="0" u="none" strike="noStrike" cap="none" dirty="0">
                <a:solidFill>
                  <a:schemeClr val="dk1"/>
                </a:solidFill>
                <a:effectLst/>
                <a:latin typeface="Arial"/>
                <a:ea typeface="Arial"/>
                <a:cs typeface="Arial"/>
                <a:sym typeface="Arial"/>
              </a:rPr>
              <a:t>re-used for all database queries</a:t>
            </a:r>
            <a:r>
              <a:rPr lang="en-CA" sz="1600" b="0" i="0" u="none" strike="noStrike" cap="none" dirty="0">
                <a:solidFill>
                  <a:schemeClr val="dk1"/>
                </a:solidFill>
                <a:effectLst/>
                <a:latin typeface="Arial"/>
                <a:ea typeface="Arial"/>
                <a:cs typeface="Arial"/>
                <a:sym typeface="Arial"/>
              </a:rPr>
              <a:t>. If you do not know what that means, don’t worry, we will go over the topic later in the database section. </a:t>
            </a:r>
          </a:p>
          <a:p>
            <a:endParaRPr lang="en-CA" sz="1600" b="0" i="0" u="none" strike="noStrike" cap="none" dirty="0">
              <a:solidFill>
                <a:schemeClr val="dk1"/>
              </a:solidFill>
              <a:effectLst/>
              <a:latin typeface="Arial"/>
              <a:ea typeface="Arial"/>
              <a:cs typeface="Arial"/>
              <a:sym typeface="Arial"/>
            </a:endParaRPr>
          </a:p>
          <a:p>
            <a:r>
              <a:rPr lang="en-CA" sz="1600" b="0" i="0" u="none" strike="noStrike" cap="none" dirty="0">
                <a:solidFill>
                  <a:schemeClr val="dk1"/>
                </a:solidFill>
                <a:effectLst/>
                <a:latin typeface="Arial"/>
                <a:ea typeface="Arial"/>
                <a:cs typeface="Arial"/>
                <a:sym typeface="Arial"/>
              </a:rPr>
              <a:t>For now, just look at this database connection here. If you receive high traffic, there will be a large number of database connections being opened and closed. This does not give the server enough time to close the previous connection before a new connection request is being made leading to a memory leak. To avoid this, we can use a persistent database connection and I will go into more details in our next topic. For now,</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4499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recap what we learnt and tie it back to the main focus of this webinar, which is, how to keep your channels running smoothly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315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how everything above the main executes once, its great to put constants or templates here so they don’t need execute each time the script runs. Of course, what you decide to put above the main is completely up to you and certainly not limited to constants or templates. We use this workflow to improve performance and increase the throughput of all your scripts. Next,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666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showed how to use patterns with the string API. When extracting information from HL7 fields, some people use hard coded values or brute force their way through it. This works fine, but what if then the sending system, for whatever reason, decides to change the format slightly. Your script will either run into an error or your receiving system will get incorrect data. Using patterns will avoid this situation since you are looking for specific patterns within a string, rather than, for example, looking for a substring from position 5 to 10. Onto our last topic,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0601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Avoiding memory leaks. Learning how to avoid memory leaks is crucial when keeping your interfaces up and running to avoid memory related crashes, we have an entire help document on avoiding memory leaks, for this session, I covered global variable and not using persistent database connection. I will talk more about database connections in our next topic: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4981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Database integration!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449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686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further ado, let’s start with out first topic! Lua Programming! So how many of you are familiar with Lua? Trick question! All of you should know Lua because Iguana scripts run it. But! Do you really know Lua and how its been implemented in Iguana?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8786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we learn about database best practices? Well, databases are one of the most commonly used API in Iguana and many customers have some form of database integration with Iguana. Databases become a key component with the overall architecture and customers want to ensure there are no problems with them. They want the database to be reliable.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4197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reliable database mainly refers to keeping the database connection alive. The connection can be destroyed from network issues, not enough database threads, or if database query is too large. If your database integration does not account for this, errors will be thrown and your channel will stop, leading to downtime. We will go into examples of how to keep your database integration reliable.</a:t>
            </a:r>
          </a:p>
          <a:p>
            <a:endParaRPr lang="en-US" dirty="0"/>
          </a:p>
          <a:p>
            <a:r>
              <a:rPr lang="en-US" dirty="0"/>
              <a:t>The other reason why we need to learn about database best practices is performance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728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bottlenecks in translator scripts is related to database connection and operations. If a customer asks how to improve performance, one of the first things I check is if they are using databases. I would then add Iguana logs before and after each database operation to pinpoint where exactly in the code it is acting slowly. </a:t>
            </a:r>
          </a:p>
          <a:p>
            <a:endParaRPr lang="en-US" dirty="0"/>
          </a:p>
          <a:p>
            <a:r>
              <a:rPr lang="en-US" dirty="0"/>
              <a:t>Most cases, people are not aware of our best practices for database integration and I will show some tips and tricks that have helped our customers keep Iguana running smoothly. With that, our first topic: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5589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only need to connect to the database once per script</a:t>
            </a:r>
          </a:p>
          <a:p>
            <a:endParaRPr lang="en-US" dirty="0"/>
          </a:p>
          <a:p>
            <a:r>
              <a:rPr lang="en-US" dirty="0"/>
              <a:t>One of the main downtime in database integration is connecting to the database. If a script takes a couple of seconds to connect to a database, the outbound message throughput can be slower than how many messages are coming in. If you only need to connect once to the database, this eliminate the problem. Let’s dive into an example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0482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my script, each time the translator executes, I connect to my database, do a couple of database queries, then close the connection. This is fine if you are not receiving a lot of messages, but when hundreds of messages are coming in every second, this implementation is too slow. </a:t>
            </a:r>
          </a:p>
          <a:p>
            <a:r>
              <a:rPr lang="en-US" dirty="0"/>
              <a:t>I had a someone with this exact problem, we setup log debug messages on each line of their code to see the exact part where in code it was taking the longest. And it was the database connection, which took about 3-5 seconds. This caused their queue of messages to be backed up since their output was slower than their input. They had their database connection within the main, and we can fix this by doing the following: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8028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when I was talking about Lua coding, I mentioned that everything above the main will get executed once, on channel startup. Afterward, only the main function will get executed on each translator script. </a:t>
            </a:r>
          </a:p>
          <a:p>
            <a:endParaRPr lang="en-US" dirty="0"/>
          </a:p>
          <a:p>
            <a:r>
              <a:rPr lang="en-US" dirty="0"/>
              <a:t>Looking at this script, the connection is established once, when the channel starts, and it does not to be reconnected each time the script runs. When a message comes in, the only processing that happens are the two database queries. The connection also does not need to close since it will stay alive after the main executes, this is called a persistent database connection where a single database connection is re-used for all database queries. Referring back to my client whose database connection was impacting their performance. The moment they used a persistent database connections, each message processed 3-5 seconds faster, an instant improvement and their queue emptied in seconds.</a:t>
            </a:r>
          </a:p>
          <a:p>
            <a:endParaRPr lang="en-US" dirty="0"/>
          </a:p>
          <a:p>
            <a:r>
              <a:rPr lang="en-US" dirty="0"/>
              <a:t>There are some considerations to take when using persistent database connections. On some databases, you have a limited number of threads. Having a persistent connection will use one of those threads, and if you have multiple scripts that use this, you may run out of threads. Also, this implementation is great for high volume workflows, but it is not necessary for low volume. Lastly, you may have noticed, but the code right now is not reliable. If the database connection is closed or destroyed, the database queries will fail and Iguana will error out. To avoid this you will need to add connection retry logic, but….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7839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we have a module for retrying database connections?</a:t>
            </a:r>
          </a:p>
          <a:p>
            <a:endParaRPr lang="en-US" dirty="0"/>
          </a:p>
          <a:p>
            <a:r>
              <a:rPr lang="en-US" dirty="0"/>
              <a:t>This module will check if the connection is alive before every database operation. To keep your channel running smoothly, you want to check for potential errors or failures in your code. As mentioned before, database connections can be destroyed from external factors on the network and you will need to check if the connection is alive to avoid errors in your script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3420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example from before, before we query the database, we need to implement some logic to check if the connection is alive and retry the database connection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029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complicated steps on how to do this in an old help document, but we have developed a better solution. Instead of adding this long code to your scripts, all you need to do is the following: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1518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db2.lua module along with it’s require statement and change your </a:t>
            </a:r>
            <a:r>
              <a:rPr lang="en-US" dirty="0" err="1"/>
              <a:t>db.connect</a:t>
            </a:r>
            <a:r>
              <a:rPr lang="en-US" dirty="0"/>
              <a:t> to db2.connect. And it is that easy! So, what does the db2 module do? It will check the connection of the database, before every database operation, if the connection is closed or does not exist, it will retry connecting.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27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1271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configure the database retries in the db2 module, here we have the module will retry 100 times with 10 seconds between each attempt. Now let’s look at the database operation logic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6158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code for a </a:t>
            </a:r>
            <a:r>
              <a:rPr lang="en-US" dirty="0" err="1"/>
              <a:t>db.execute</a:t>
            </a:r>
            <a:r>
              <a:rPr lang="en-US" dirty="0"/>
              <a:t>, on the first line it will try to reconnect itself calling a </a:t>
            </a:r>
            <a:r>
              <a:rPr lang="en-US" dirty="0" err="1"/>
              <a:t>ReConnect</a:t>
            </a:r>
            <a:r>
              <a:rPr lang="en-US" dirty="0"/>
              <a:t> function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2824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function will call another function called Init to check if the the connection is alive, if not then close the stale connect, and retry connecting based on the parameters we set before. All of these functions are made with the db2 module, so you do not need to worry about the specifics. The only changes in your code will be: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46755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db2 requires statement and changing </a:t>
            </a:r>
            <a:r>
              <a:rPr lang="en-US" dirty="0" err="1"/>
              <a:t>db.connect</a:t>
            </a:r>
            <a:r>
              <a:rPr lang="en-US" dirty="0"/>
              <a:t> with db2.connect. So, why should you add this? Many customers experienced production failures which could have been avoided if implemented db2. These errors mainly come up from the database connection being lost.</a:t>
            </a:r>
          </a:p>
          <a:p>
            <a:endParaRPr lang="en-US" dirty="0"/>
          </a:p>
          <a:p>
            <a:r>
              <a:rPr lang="en-US" dirty="0"/>
              <a:t>Most of the time, you will want to use db2 but of course, there are some considerations. Db2 and persistent database connections both require a database thread to be available. You can’t use this in a </a:t>
            </a:r>
            <a:r>
              <a:rPr lang="en-US" dirty="0" err="1"/>
              <a:t>sqlite</a:t>
            </a:r>
            <a:r>
              <a:rPr lang="en-US" dirty="0"/>
              <a:t> database since </a:t>
            </a:r>
            <a:r>
              <a:rPr lang="en-US" dirty="0" err="1"/>
              <a:t>sqlite</a:t>
            </a:r>
            <a:r>
              <a:rPr lang="en-US" dirty="0"/>
              <a:t> only uses a single thread whereas </a:t>
            </a:r>
            <a:r>
              <a:rPr lang="en-US" dirty="0" err="1"/>
              <a:t>sql</a:t>
            </a:r>
            <a:r>
              <a:rPr lang="en-US" dirty="0"/>
              <a:t> server can have uses multiple connection. Otherwise, I would suggest using db2 in almost every implementation.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1961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regarding this or would like to access the db2 module, you can visit our database connection help document. From there, you can import the example channel which includes the db2 module. Alternatively, you can get the source code for db2.lua and manually add it to a module from the help document here. If you have any questions, feel free to ask one of the support members on this call.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56267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what we talked about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8622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Persistent database connections allow you to reuse a single database connection rather than opening and closing a new one each time the script runs. This is important in keeping your channels stable because opening a database connection can take up to 3 seconds, and if this needs to be done every time a message comes in, your queue will get backed up. Next,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7476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talked about DB2, which is a module that checks if your database connection is alive before every database operation. Database connections can be closed from a network issue which will cause your database operation to fail and cause your channel to error out. To ensure your channel runs smoothly, you can avoid database connection errors using db2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that we know how to keep our database connections robust, let’s move onto our next topic</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8267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cache database queries?</a:t>
            </a:r>
          </a:p>
          <a:p>
            <a:endParaRPr lang="en-US" dirty="0"/>
          </a:p>
          <a:p>
            <a:r>
              <a:rPr lang="en-US" dirty="0"/>
              <a:t>Why is it important-</a:t>
            </a:r>
          </a:p>
          <a:p>
            <a:endParaRPr lang="en-US" dirty="0"/>
          </a:p>
          <a:p>
            <a:r>
              <a:rPr lang="en-US" dirty="0"/>
              <a:t>Example – message mapping rules cache results for the mapping rules – talk to </a:t>
            </a:r>
            <a:r>
              <a:rPr lang="en-US" dirty="0" err="1"/>
              <a:t>aryn</a:t>
            </a:r>
            <a:endParaRPr lang="en-US" dirty="0"/>
          </a:p>
          <a:p>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covered improving performance with your database connection but what if the operation itself is slow. We have a module that will cache database queries so you will not need to query the database again for a set amount of time.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2076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can query the database and get the result set </a:t>
            </a:r>
            <a:r>
              <a:rPr lang="en-US" dirty="0" err="1"/>
              <a:t>rset</a:t>
            </a:r>
            <a:r>
              <a:rPr lang="en-US" dirty="0"/>
              <a:t>. This set will be cached for 5 seconds, so anytime this code is encountered during that time, they will just get the cached value instead of referring to the database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173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thing’s first, why should we learn about advance </a:t>
            </a:r>
            <a:r>
              <a:rPr lang="en-US" dirty="0" err="1"/>
              <a:t>lua</a:t>
            </a:r>
            <a:r>
              <a:rPr lang="en-US" dirty="0"/>
              <a:t> coding and why is it important?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87057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get a list of the cached sets and you can empty the cache as well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169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4 different queries and their respective purge times. We have a help document for this if you would like more information. This is a great tool to use if your workflow allows it. I had a customer that needed exactly this, they made a query call to a database and that information is relatively constant and changes maybe once every day at a fixed time. I suggested querying with our </a:t>
            </a:r>
            <a:r>
              <a:rPr lang="en-US" dirty="0" err="1"/>
              <a:t>cacheing</a:t>
            </a:r>
            <a:r>
              <a:rPr lang="en-US" dirty="0"/>
              <a:t> module and it improved their performance, especially since they were doing these queries in multiple different channels.</a:t>
            </a:r>
          </a:p>
          <a:p>
            <a:r>
              <a:rPr lang="en-US" dirty="0"/>
              <a:t>Moving away from coding now, we will move onto our next topic: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6669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get creative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7466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Patterns, this refers to designing channels in a certain way to improve your workflow. In a previous webinar, we went over each design pattern already, so this section will cover three design patterns, and how they can be applied.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71598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why do we need to learn about design patterns? Improving your interface can go beyond just Lua code and using API, you need to think about the architecture as a whole and the main things that will get improved are: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80263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Scalability, performance, and reliability. When customers are building complex interfaces that connect to multiple systems, these three factors are what they are looking for. Using a design pattern helped one of our customers reach their performance requirement. In another case, someone wanted their interfaces to be scalable and we suggested another design. These patterns all have one thing in common, and that is to produce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6855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code that will modularize your interface. Creating a separation of concerns will help you in the future if you run into errors and need to troubleshoot. Our first design pattern will be: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44531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adapters. The general idea of the channel adapter is to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44280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to an external application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37218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for or receives messages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631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 common request that we get is how to improve performance when messages are not processing fast enough. The main thing to ask is “Why are the messages processing slowly” and in most cases, there can be improvements made in the Lua coding.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Actually, let me share a story, when I first applied to </a:t>
            </a:r>
            <a:r>
              <a:rPr lang="en-US" dirty="0" err="1"/>
              <a:t>iNTERFACEWARE</a:t>
            </a:r>
            <a:r>
              <a:rPr lang="en-US" dirty="0"/>
              <a:t>, part of the interview was I had to make a sample interface using Iguana and Lua. And, I’m sure the developers in the call know, technical coding interviews are terrifying because the interviewer will point out everything wrong with your code, you have to code on the spot, and it is extremely nerve wracking. So, during the interview, I showed the interface I developed and the main question they asked was “How do you make it faster”.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And, I didn’t really understand the question, the code executed immediately, there is no need for it to go faster. But what I learnt was when you work with Iguana, it is different than simply executing a program and that is it. Your code is executed each time a message comes in. And thousands of messages can come in at a time, if your code takes even more than a second to execute, it might not be able to process have high traffic. That is why performance is important: to keep your interface stable and to ensure your messages are processed fast enough.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70835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Converts the format of the message for the channel queue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773660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puts the message in the queue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3740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example channel configurations. The adapter can get a message from the LLP, translator, or HTTP, and send it outbound to the channel queue via LLP. The purpose of Channel adapters are to be flexible enough to connect to any source system and scalable to reuse for all cases. Some examples are: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53818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pros and cons:</a:t>
            </a:r>
          </a:p>
          <a:p>
            <a:r>
              <a:rPr lang="en-US" dirty="0"/>
              <a:t>The main benefit would be the flexibility in connecting to any application and some cons would be performance, the code requires more processing, reliability, more room for error during the format conversion, and cost, there will be additional coding efforts.</a:t>
            </a:r>
          </a:p>
          <a:p>
            <a:r>
              <a:rPr lang="en-US" dirty="0"/>
              <a:t>Some uses cases that have helped our customers are</a:t>
            </a:r>
          </a:p>
          <a:p>
            <a:endParaRPr lang="en-US" dirty="0"/>
          </a:p>
          <a:p>
            <a:r>
              <a:rPr lang="en-US" dirty="0"/>
              <a:t>Do not talk about this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42407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EMR adapters, from our previous webinar with Lianne, we went over building adapters to connect to </a:t>
            </a:r>
            <a:r>
              <a:rPr lang="en-US" dirty="0" err="1"/>
              <a:t>AthenaHealth</a:t>
            </a:r>
            <a:r>
              <a:rPr lang="en-US" dirty="0"/>
              <a:t>, Epic, and non clinical ones such as salesforce. </a:t>
            </a:r>
          </a:p>
          <a:p>
            <a:r>
              <a:rPr lang="en-US" dirty="0"/>
              <a:t>In that webinar, we explain how you can build your own adapters using the tools provided in Iguana. For EMRs, you can create custom VMDs and build your adapter using them or create an API adapter </a:t>
            </a:r>
            <a:r>
              <a:rPr lang="en-CA" sz="1600" b="0" i="0" u="none" strike="noStrike" kern="1200" cap="none" dirty="0">
                <a:solidFill>
                  <a:schemeClr val="tx1"/>
                </a:solidFill>
                <a:effectLst/>
                <a:latin typeface="Arial"/>
                <a:ea typeface="Arial"/>
                <a:cs typeface="Arial"/>
                <a:sym typeface="Arial"/>
              </a:rPr>
              <a:t>that generates a Lua object that contains all the key details. For more information, you can check out Lianne’s webinar as well as all our previous ones on our </a:t>
            </a:r>
            <a:r>
              <a:rPr lang="en-CA" sz="1600" b="0" i="0" u="none" strike="noStrike" kern="1200" cap="none" dirty="0" err="1">
                <a:solidFill>
                  <a:schemeClr val="tx1"/>
                </a:solidFill>
                <a:effectLst/>
                <a:latin typeface="Arial"/>
                <a:ea typeface="Arial"/>
                <a:cs typeface="Arial"/>
                <a:sym typeface="Arial"/>
              </a:rPr>
              <a:t>iNTERFACEWARE</a:t>
            </a:r>
            <a:r>
              <a:rPr lang="en-CA" sz="1600" b="0" i="0" u="none" strike="noStrike" kern="1200" cap="none" dirty="0">
                <a:solidFill>
                  <a:schemeClr val="tx1"/>
                </a:solidFill>
                <a:effectLst/>
                <a:latin typeface="Arial"/>
                <a:ea typeface="Arial"/>
                <a:cs typeface="Arial"/>
                <a:sym typeface="Arial"/>
              </a:rPr>
              <a:t> YouTube channel</a:t>
            </a:r>
            <a:endParaRPr lang="en-US" dirty="0"/>
          </a:p>
          <a:p>
            <a:endParaRPr lang="en-US" dirty="0"/>
          </a:p>
          <a:p>
            <a:r>
              <a:rPr lang="en-US" dirty="0"/>
              <a:t>You can also have a FHIR adapter to connect to any public </a:t>
            </a:r>
            <a:r>
              <a:rPr lang="en-US" dirty="0" err="1"/>
              <a:t>fhir</a:t>
            </a:r>
            <a:r>
              <a:rPr lang="en-US" dirty="0"/>
              <a:t> server, we have a great help document on Iguana acting as a FHIR client. And lastly, you can have a database adapter to map certain data into messages.</a:t>
            </a:r>
          </a:p>
          <a:p>
            <a:r>
              <a:rPr lang="en-US" dirty="0"/>
              <a:t>All in all, Adapters are a great way to improve your integration since it enables you to integrate with any source system smoothly. That leads us to our next design pattern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59219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Canonical data model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48018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you have several incoming data types, and you need to convert them to an outgoing format. For example, we have HL7, CDA, X12 and FHIR coming in and they all need to be converted into XML, Fixed Width, CSV, and a Custom Format. You can see how messy this is and how many channels you would need. It gets even more complicated if we add a new formats.</a:t>
            </a:r>
          </a:p>
          <a:p>
            <a:r>
              <a:rPr lang="en-US" dirty="0"/>
              <a:t>Instead of this, we can have something like this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60761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canonical data model where we will convert all incoming data formats into one format, in this case, JSON. Then each outbound format will convert from JSON. This eliminates the need for all the channels and decreases complexity. The benefits may not appear great now, but if you have 10 or more formats, you will instantly notice that the canonical data model works well. A customer once approached us asking if it was possible to send messages from their database to X12. They required scalability for developing other x12 data formats and we proposed the canonical data model to them. This would allow their interface to smoothly implement future X12 data formats.</a:t>
            </a:r>
          </a:p>
          <a:p>
            <a:r>
              <a:rPr lang="en-US" dirty="0"/>
              <a:t>Moving on, our last design pattern 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2740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some pros and cons for this design pattern. Some benefits, scalability, its easy to add and replace new interfaces and the </a:t>
            </a:r>
            <a:r>
              <a:rPr lang="en-US" dirty="0" err="1"/>
              <a:t>maintence</a:t>
            </a:r>
            <a:r>
              <a:rPr lang="en-US" dirty="0"/>
              <a:t> is less since there are fewer mappings. Some cons are performance, increased processing and is unsuitable for high </a:t>
            </a:r>
            <a:r>
              <a:rPr lang="en-US" dirty="0" err="1"/>
              <a:t>thoughput</a:t>
            </a:r>
            <a:r>
              <a:rPr lang="en-US" dirty="0"/>
              <a:t> systems. The initial cost to develop this model is expensive. </a:t>
            </a:r>
          </a:p>
          <a:p>
            <a:r>
              <a:rPr lang="en-US" dirty="0"/>
              <a:t>Moving onto our last design pattern.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50104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Claim check. A common case that comes up is an HL7 messages comes in that have large files attached to it. Instead of processing the message as is. You can: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875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 coding is also great for troubleshooting. Understanding Lua errors and how your code is implemented will allow you to quickly find the root cause and resolve any production issues. This will ensure minimal downtime or prevent it altogether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39012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Receive the message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9829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the large data and replace it with an ID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99608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Store the data in a data store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97267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after all the processing, swap the ID for the data. Here is an example of this: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99621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customer whose CPU usage was too high and their logs size were exploding. This was because they were receiving messages with a PDF up to 500MB large. Each time the message was parsed, the large pdf was also parsed, and this workflow could be handled better.. We suggested the claim check design and their source system was able to separate their PDF and SFTP it to their production server. The message had the pdf replaced with a file name. After processing the message in Iguana, the file name was replaced with the PDF then sent outbound.</a:t>
            </a:r>
          </a:p>
          <a:p>
            <a:r>
              <a:rPr lang="en-US" dirty="0"/>
              <a:t>This eliminated the unnecessary parsing of the PDF in several channels. Their CPU usage and outbound message rate improved drastically. Their entire environment use to be unstable before this design pattern was introduced and now, it is running smoothly.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16506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pros and cons. Pros: </a:t>
            </a:r>
            <a:r>
              <a:rPr lang="en-US" dirty="0" err="1"/>
              <a:t>Perfornace</a:t>
            </a:r>
            <a:r>
              <a:rPr lang="en-US" dirty="0"/>
              <a:t> of the server will have an overall improvement and the logs will have less </a:t>
            </a:r>
            <a:r>
              <a:rPr lang="en-US" dirty="0" err="1"/>
              <a:t>imact</a:t>
            </a:r>
            <a:r>
              <a:rPr lang="en-US" dirty="0"/>
              <a:t>, making Iguana reliable and less </a:t>
            </a:r>
            <a:r>
              <a:rPr lang="en-US" dirty="0" err="1"/>
              <a:t>suseptable</a:t>
            </a:r>
            <a:r>
              <a:rPr lang="en-US" dirty="0"/>
              <a:t> to out of memory issues. Cons: </a:t>
            </a:r>
            <a:r>
              <a:rPr lang="en-US" dirty="0" err="1"/>
              <a:t>Maintence</a:t>
            </a:r>
            <a:r>
              <a:rPr lang="en-US" dirty="0"/>
              <a:t>, you will need to clean up the data store and handling lost data will be a consideration. Cost, requires setting up external storage.</a:t>
            </a:r>
          </a:p>
          <a:p>
            <a:r>
              <a:rPr lang="en-US" dirty="0"/>
              <a:t>That concludes our last design pattern finally, we have our last topic</a:t>
            </a:r>
          </a:p>
          <a:p>
            <a:endParaRPr lang="en-US" dirty="0"/>
          </a:p>
          <a:p>
            <a:r>
              <a:rPr lang="en-US" dirty="0"/>
              <a:t>- Can remove this-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16833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what we talked about: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83523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channel adapters to connect to any source and push the received information to the channel queue. We have all the tools in Iguana for you to start creating your own adapters and its important spend time creating clean code that can be used for all use cases. This will enable smooth integration with any source system.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76341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talked about a way to convert data from many incoming formats to many outgoing formats using the canonical data model. This improves scalability when adding new data formats and simplicity for future development. If you run into an error, you can easily find where the problem is happening because the canonical data model will severally decrease your number of scripts.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60892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talked about claim check which remove a large file from an incoming message to decrease the processing required in Iguana. This will keep your log sizes and CPU usage low to ensure your server is stable.</a:t>
            </a:r>
          </a:p>
          <a:p>
            <a:r>
              <a:rPr lang="en-US" dirty="0"/>
              <a:t>That covers all of our design patterns, and now, we will go ahead and talk about our final topic, which 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8969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learning advance coding will enable you to do more with Iguana. Once seemingly impossible tasks are now possible using coding techniques.</a:t>
            </a:r>
          </a:p>
          <a:p>
            <a:endParaRPr lang="en-US" dirty="0"/>
          </a:p>
          <a:p>
            <a:r>
              <a:rPr lang="en-US" dirty="0"/>
              <a:t>I will be covering three topics, and the first one 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30690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HL7 and beyond, now that you have experience developing with HL7, we will explore how to tackle non-HL7 data types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09804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32987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non-HL7 and why is it important?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25212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Iguana can process data types other than HL7</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94360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Healthcare Industry is always changing and to meet new trends, Iguana is built to integrate with all data types. This is important for meeting vendor requirements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27878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setting up a new vendor, some customers reach out for help handling data types they are unfamiliar with. The goal of this section is to show our best practices for integrating three popular non-HL7 data types. </a:t>
            </a:r>
          </a:p>
          <a:p>
            <a:r>
              <a:rPr lang="en-US" dirty="0"/>
              <a:t>Our main focus will be on the following: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36765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Data, Parsing, Building Messages, and mapping. These four steps are important when considering data types. Our first data format will be CDA.</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67390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 can be integrated with Iguana. CDA is an XML-based standard for encoding clinical documents. To integrate with iguana,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43052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can send and receive data in many ways, mainly HTTP, LLP, SFTP, or from a database. Some CDA connectors use SOAP and HTTP to send and receive messages. For LLP, you can establish persistent connection between servers for reliable data flow and If your message is large, SFTP is the best way to receive them. Lastly, messages can be stored and queried in database to enable specific SQL queries on them. </a:t>
            </a:r>
          </a:p>
          <a:p>
            <a:r>
              <a:rPr lang="en-US" dirty="0"/>
              <a:t>Moving onto parsing,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06172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CDA is XML based, you can parse messages using </a:t>
            </a:r>
            <a:r>
              <a:rPr lang="en-US" dirty="0" err="1"/>
              <a:t>xml.parse</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765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accent1"/>
        </a:solidFill>
        <a:effectLst/>
      </p:bgPr>
    </p:bg>
    <p:spTree>
      <p:nvGrpSpPr>
        <p:cNvPr id="1" name="Shape 2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0"/>
          <p:cNvSpPr txBox="1">
            <a:spLocks noGrp="1"/>
          </p:cNvSpPr>
          <p:nvPr>
            <p:ph type="body" idx="1"/>
          </p:nvPr>
        </p:nvSpPr>
        <p:spPr>
          <a:xfrm>
            <a:off x="914400" y="1219200"/>
            <a:ext cx="5080000" cy="4525963"/>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56" name="Google Shape;56;p20"/>
          <p:cNvSpPr txBox="1">
            <a:spLocks noGrp="1"/>
          </p:cNvSpPr>
          <p:nvPr>
            <p:ph type="body" idx="2"/>
          </p:nvPr>
        </p:nvSpPr>
        <p:spPr>
          <a:xfrm>
            <a:off x="6197600" y="1219200"/>
            <a:ext cx="5080000" cy="4525963"/>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Two Bar Text">
  <p:cSld name="1_Two Bar Text">
    <p:spTree>
      <p:nvGrpSpPr>
        <p:cNvPr id="1" name="Shape 959"/>
        <p:cNvGrpSpPr/>
        <p:nvPr/>
      </p:nvGrpSpPr>
      <p:grpSpPr>
        <a:xfrm>
          <a:off x="0" y="0"/>
          <a:ext cx="0" cy="0"/>
          <a:chOff x="0" y="0"/>
          <a:chExt cx="0" cy="0"/>
        </a:xfrm>
      </p:grpSpPr>
      <p:sp>
        <p:nvSpPr>
          <p:cNvPr id="960" name="Google Shape;960;p11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1" name="Google Shape;961;p110"/>
          <p:cNvSpPr>
            <a:spLocks noGrp="1"/>
          </p:cNvSpPr>
          <p:nvPr>
            <p:ph type="pic" idx="2"/>
          </p:nvPr>
        </p:nvSpPr>
        <p:spPr>
          <a:xfrm>
            <a:off x="914400" y="1397000"/>
            <a:ext cx="5085589"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62" name="Google Shape;962;p110"/>
          <p:cNvSpPr>
            <a:spLocks noGrp="1"/>
          </p:cNvSpPr>
          <p:nvPr>
            <p:ph type="pic" idx="3"/>
          </p:nvPr>
        </p:nvSpPr>
        <p:spPr>
          <a:xfrm>
            <a:off x="6192011" y="1397000"/>
            <a:ext cx="5085589"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63" name="Google Shape;963;p110"/>
          <p:cNvSpPr txBox="1">
            <a:spLocks noGrp="1"/>
          </p:cNvSpPr>
          <p:nvPr>
            <p:ph type="body" idx="1"/>
          </p:nvPr>
        </p:nvSpPr>
        <p:spPr>
          <a:xfrm>
            <a:off x="914400" y="3290093"/>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4" name="Google Shape;964;p110"/>
          <p:cNvSpPr txBox="1">
            <a:spLocks noGrp="1"/>
          </p:cNvSpPr>
          <p:nvPr>
            <p:ph type="body" idx="4"/>
          </p:nvPr>
        </p:nvSpPr>
        <p:spPr>
          <a:xfrm>
            <a:off x="6193536" y="3290093"/>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5" name="Google Shape;965;p110"/>
          <p:cNvSpPr txBox="1">
            <a:spLocks noGrp="1"/>
          </p:cNvSpPr>
          <p:nvPr>
            <p:ph type="body" idx="5"/>
          </p:nvPr>
        </p:nvSpPr>
        <p:spPr>
          <a:xfrm>
            <a:off x="914400"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6" name="Google Shape;966;p110"/>
          <p:cNvSpPr txBox="1">
            <a:spLocks noGrp="1"/>
          </p:cNvSpPr>
          <p:nvPr>
            <p:ph type="body" idx="6"/>
          </p:nvPr>
        </p:nvSpPr>
        <p:spPr>
          <a:xfrm>
            <a:off x="6193536"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_Two Bar Text Subtitle">
  <p:cSld name="1_Two Bar Text Subtitle">
    <p:spTree>
      <p:nvGrpSpPr>
        <p:cNvPr id="1" name="Shape 967"/>
        <p:cNvGrpSpPr/>
        <p:nvPr/>
      </p:nvGrpSpPr>
      <p:grpSpPr>
        <a:xfrm>
          <a:off x="0" y="0"/>
          <a:ext cx="0" cy="0"/>
          <a:chOff x="0" y="0"/>
          <a:chExt cx="0" cy="0"/>
        </a:xfrm>
      </p:grpSpPr>
      <p:sp>
        <p:nvSpPr>
          <p:cNvPr id="968" name="Google Shape;968;p11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111"/>
          <p:cNvSpPr>
            <a:spLocks noGrp="1"/>
          </p:cNvSpPr>
          <p:nvPr>
            <p:ph type="pic" idx="2"/>
          </p:nvPr>
        </p:nvSpPr>
        <p:spPr>
          <a:xfrm>
            <a:off x="914400" y="1397000"/>
            <a:ext cx="5085589"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70" name="Google Shape;970;p111"/>
          <p:cNvSpPr>
            <a:spLocks noGrp="1"/>
          </p:cNvSpPr>
          <p:nvPr>
            <p:ph type="pic" idx="3"/>
          </p:nvPr>
        </p:nvSpPr>
        <p:spPr>
          <a:xfrm>
            <a:off x="6192011" y="1397000"/>
            <a:ext cx="5085589"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71" name="Google Shape;971;p111"/>
          <p:cNvSpPr txBox="1">
            <a:spLocks noGrp="1"/>
          </p:cNvSpPr>
          <p:nvPr>
            <p:ph type="body" idx="1"/>
          </p:nvPr>
        </p:nvSpPr>
        <p:spPr>
          <a:xfrm>
            <a:off x="914400" y="3290093"/>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2" name="Google Shape;972;p111"/>
          <p:cNvSpPr txBox="1">
            <a:spLocks noGrp="1"/>
          </p:cNvSpPr>
          <p:nvPr>
            <p:ph type="body" idx="4"/>
          </p:nvPr>
        </p:nvSpPr>
        <p:spPr>
          <a:xfrm>
            <a:off x="6193536" y="3290093"/>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3" name="Google Shape;973;p111"/>
          <p:cNvSpPr txBox="1">
            <a:spLocks noGrp="1"/>
          </p:cNvSpPr>
          <p:nvPr>
            <p:ph type="body" idx="5"/>
          </p:nvPr>
        </p:nvSpPr>
        <p:spPr>
          <a:xfrm>
            <a:off x="914400"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4" name="Google Shape;974;p111"/>
          <p:cNvSpPr txBox="1">
            <a:spLocks noGrp="1"/>
          </p:cNvSpPr>
          <p:nvPr>
            <p:ph type="body" idx="6"/>
          </p:nvPr>
        </p:nvSpPr>
        <p:spPr>
          <a:xfrm>
            <a:off x="6193536"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5" name="Google Shape;975;p111"/>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_12 team">
  <p:cSld name="1_12 team">
    <p:spTree>
      <p:nvGrpSpPr>
        <p:cNvPr id="1" name="Shape 976"/>
        <p:cNvGrpSpPr/>
        <p:nvPr/>
      </p:nvGrpSpPr>
      <p:grpSpPr>
        <a:xfrm>
          <a:off x="0" y="0"/>
          <a:ext cx="0" cy="0"/>
          <a:chOff x="0" y="0"/>
          <a:chExt cx="0" cy="0"/>
        </a:xfrm>
      </p:grpSpPr>
      <p:sp>
        <p:nvSpPr>
          <p:cNvPr id="977" name="Google Shape;977;p11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8" name="Google Shape;978;p112"/>
          <p:cNvSpPr>
            <a:spLocks noGrp="1"/>
          </p:cNvSpPr>
          <p:nvPr>
            <p:ph type="pic" idx="2"/>
          </p:nvPr>
        </p:nvSpPr>
        <p:spPr>
          <a:xfrm>
            <a:off x="575387"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79" name="Google Shape;979;p112"/>
          <p:cNvSpPr txBox="1">
            <a:spLocks noGrp="1"/>
          </p:cNvSpPr>
          <p:nvPr>
            <p:ph type="body" idx="1"/>
          </p:nvPr>
        </p:nvSpPr>
        <p:spPr>
          <a:xfrm>
            <a:off x="1637916"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0" name="Google Shape;980;p112"/>
          <p:cNvSpPr>
            <a:spLocks noGrp="1"/>
          </p:cNvSpPr>
          <p:nvPr>
            <p:ph type="pic" idx="3"/>
          </p:nvPr>
        </p:nvSpPr>
        <p:spPr>
          <a:xfrm>
            <a:off x="3483710"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81" name="Google Shape;981;p112"/>
          <p:cNvSpPr txBox="1">
            <a:spLocks noGrp="1"/>
          </p:cNvSpPr>
          <p:nvPr>
            <p:ph type="body" idx="4"/>
          </p:nvPr>
        </p:nvSpPr>
        <p:spPr>
          <a:xfrm>
            <a:off x="4546239"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2" name="Google Shape;982;p112"/>
          <p:cNvSpPr>
            <a:spLocks noGrp="1"/>
          </p:cNvSpPr>
          <p:nvPr>
            <p:ph type="pic" idx="5"/>
          </p:nvPr>
        </p:nvSpPr>
        <p:spPr>
          <a:xfrm>
            <a:off x="6392033"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83" name="Google Shape;983;p112"/>
          <p:cNvSpPr txBox="1">
            <a:spLocks noGrp="1"/>
          </p:cNvSpPr>
          <p:nvPr>
            <p:ph type="body" idx="6"/>
          </p:nvPr>
        </p:nvSpPr>
        <p:spPr>
          <a:xfrm>
            <a:off x="7454562"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4" name="Google Shape;984;p112"/>
          <p:cNvSpPr>
            <a:spLocks noGrp="1"/>
          </p:cNvSpPr>
          <p:nvPr>
            <p:ph type="pic" idx="7"/>
          </p:nvPr>
        </p:nvSpPr>
        <p:spPr>
          <a:xfrm>
            <a:off x="9300356"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85" name="Google Shape;985;p112"/>
          <p:cNvSpPr txBox="1">
            <a:spLocks noGrp="1"/>
          </p:cNvSpPr>
          <p:nvPr>
            <p:ph type="body" idx="8"/>
          </p:nvPr>
        </p:nvSpPr>
        <p:spPr>
          <a:xfrm>
            <a:off x="10362885"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6" name="Google Shape;986;p112"/>
          <p:cNvSpPr>
            <a:spLocks noGrp="1"/>
          </p:cNvSpPr>
          <p:nvPr>
            <p:ph type="pic" idx="9"/>
          </p:nvPr>
        </p:nvSpPr>
        <p:spPr>
          <a:xfrm>
            <a:off x="575387"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87" name="Google Shape;987;p112"/>
          <p:cNvSpPr txBox="1">
            <a:spLocks noGrp="1"/>
          </p:cNvSpPr>
          <p:nvPr>
            <p:ph type="body" idx="13"/>
          </p:nvPr>
        </p:nvSpPr>
        <p:spPr>
          <a:xfrm>
            <a:off x="1637916"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8" name="Google Shape;988;p112"/>
          <p:cNvSpPr>
            <a:spLocks noGrp="1"/>
          </p:cNvSpPr>
          <p:nvPr>
            <p:ph type="pic" idx="14"/>
          </p:nvPr>
        </p:nvSpPr>
        <p:spPr>
          <a:xfrm>
            <a:off x="3483710"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89" name="Google Shape;989;p112"/>
          <p:cNvSpPr txBox="1">
            <a:spLocks noGrp="1"/>
          </p:cNvSpPr>
          <p:nvPr>
            <p:ph type="body" idx="15"/>
          </p:nvPr>
        </p:nvSpPr>
        <p:spPr>
          <a:xfrm>
            <a:off x="4546239"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0" name="Google Shape;990;p112"/>
          <p:cNvSpPr>
            <a:spLocks noGrp="1"/>
          </p:cNvSpPr>
          <p:nvPr>
            <p:ph type="pic" idx="16"/>
          </p:nvPr>
        </p:nvSpPr>
        <p:spPr>
          <a:xfrm>
            <a:off x="6392033"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91" name="Google Shape;991;p112"/>
          <p:cNvSpPr txBox="1">
            <a:spLocks noGrp="1"/>
          </p:cNvSpPr>
          <p:nvPr>
            <p:ph type="body" idx="17"/>
          </p:nvPr>
        </p:nvSpPr>
        <p:spPr>
          <a:xfrm>
            <a:off x="7454562"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2" name="Google Shape;992;p112"/>
          <p:cNvSpPr>
            <a:spLocks noGrp="1"/>
          </p:cNvSpPr>
          <p:nvPr>
            <p:ph type="pic" idx="18"/>
          </p:nvPr>
        </p:nvSpPr>
        <p:spPr>
          <a:xfrm>
            <a:off x="9300356"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93" name="Google Shape;993;p112"/>
          <p:cNvSpPr txBox="1">
            <a:spLocks noGrp="1"/>
          </p:cNvSpPr>
          <p:nvPr>
            <p:ph type="body" idx="19"/>
          </p:nvPr>
        </p:nvSpPr>
        <p:spPr>
          <a:xfrm>
            <a:off x="10362885"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4" name="Google Shape;994;p112"/>
          <p:cNvSpPr>
            <a:spLocks noGrp="1"/>
          </p:cNvSpPr>
          <p:nvPr>
            <p:ph type="pic" idx="20"/>
          </p:nvPr>
        </p:nvSpPr>
        <p:spPr>
          <a:xfrm>
            <a:off x="575387"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95" name="Google Shape;995;p112"/>
          <p:cNvSpPr txBox="1">
            <a:spLocks noGrp="1"/>
          </p:cNvSpPr>
          <p:nvPr>
            <p:ph type="body" idx="21"/>
          </p:nvPr>
        </p:nvSpPr>
        <p:spPr>
          <a:xfrm>
            <a:off x="1637916"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6" name="Google Shape;996;p112"/>
          <p:cNvSpPr>
            <a:spLocks noGrp="1"/>
          </p:cNvSpPr>
          <p:nvPr>
            <p:ph type="pic" idx="22"/>
          </p:nvPr>
        </p:nvSpPr>
        <p:spPr>
          <a:xfrm>
            <a:off x="3483710"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97" name="Google Shape;997;p112"/>
          <p:cNvSpPr txBox="1">
            <a:spLocks noGrp="1"/>
          </p:cNvSpPr>
          <p:nvPr>
            <p:ph type="body" idx="23"/>
          </p:nvPr>
        </p:nvSpPr>
        <p:spPr>
          <a:xfrm>
            <a:off x="4546239"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8" name="Google Shape;998;p112"/>
          <p:cNvSpPr>
            <a:spLocks noGrp="1"/>
          </p:cNvSpPr>
          <p:nvPr>
            <p:ph type="pic" idx="24"/>
          </p:nvPr>
        </p:nvSpPr>
        <p:spPr>
          <a:xfrm>
            <a:off x="6392033"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99" name="Google Shape;999;p112"/>
          <p:cNvSpPr txBox="1">
            <a:spLocks noGrp="1"/>
          </p:cNvSpPr>
          <p:nvPr>
            <p:ph type="body" idx="25"/>
          </p:nvPr>
        </p:nvSpPr>
        <p:spPr>
          <a:xfrm>
            <a:off x="7454562"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0" name="Google Shape;1000;p112"/>
          <p:cNvSpPr>
            <a:spLocks noGrp="1"/>
          </p:cNvSpPr>
          <p:nvPr>
            <p:ph type="pic" idx="26"/>
          </p:nvPr>
        </p:nvSpPr>
        <p:spPr>
          <a:xfrm>
            <a:off x="9300356"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1" name="Google Shape;1001;p112"/>
          <p:cNvSpPr txBox="1">
            <a:spLocks noGrp="1"/>
          </p:cNvSpPr>
          <p:nvPr>
            <p:ph type="body" idx="27"/>
          </p:nvPr>
        </p:nvSpPr>
        <p:spPr>
          <a:xfrm>
            <a:off x="10362885"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12 team subtitle">
  <p:cSld name="1_12 team subtitle">
    <p:spTree>
      <p:nvGrpSpPr>
        <p:cNvPr id="1" name="Shape 1002"/>
        <p:cNvGrpSpPr/>
        <p:nvPr/>
      </p:nvGrpSpPr>
      <p:grpSpPr>
        <a:xfrm>
          <a:off x="0" y="0"/>
          <a:ext cx="0" cy="0"/>
          <a:chOff x="0" y="0"/>
          <a:chExt cx="0" cy="0"/>
        </a:xfrm>
      </p:grpSpPr>
      <p:sp>
        <p:nvSpPr>
          <p:cNvPr id="1003" name="Google Shape;1003;p11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4" name="Google Shape;1004;p113"/>
          <p:cNvSpPr>
            <a:spLocks noGrp="1"/>
          </p:cNvSpPr>
          <p:nvPr>
            <p:ph type="pic" idx="2"/>
          </p:nvPr>
        </p:nvSpPr>
        <p:spPr>
          <a:xfrm>
            <a:off x="575387"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5" name="Google Shape;1005;p113"/>
          <p:cNvSpPr txBox="1">
            <a:spLocks noGrp="1"/>
          </p:cNvSpPr>
          <p:nvPr>
            <p:ph type="body" idx="1"/>
          </p:nvPr>
        </p:nvSpPr>
        <p:spPr>
          <a:xfrm>
            <a:off x="1637916"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6" name="Google Shape;1006;p113"/>
          <p:cNvSpPr>
            <a:spLocks noGrp="1"/>
          </p:cNvSpPr>
          <p:nvPr>
            <p:ph type="pic" idx="3"/>
          </p:nvPr>
        </p:nvSpPr>
        <p:spPr>
          <a:xfrm>
            <a:off x="3483710"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7" name="Google Shape;1007;p113"/>
          <p:cNvSpPr txBox="1">
            <a:spLocks noGrp="1"/>
          </p:cNvSpPr>
          <p:nvPr>
            <p:ph type="body" idx="4"/>
          </p:nvPr>
        </p:nvSpPr>
        <p:spPr>
          <a:xfrm>
            <a:off x="4546239"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8" name="Google Shape;1008;p113"/>
          <p:cNvSpPr>
            <a:spLocks noGrp="1"/>
          </p:cNvSpPr>
          <p:nvPr>
            <p:ph type="pic" idx="5"/>
          </p:nvPr>
        </p:nvSpPr>
        <p:spPr>
          <a:xfrm>
            <a:off x="6392033"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9" name="Google Shape;1009;p113"/>
          <p:cNvSpPr txBox="1">
            <a:spLocks noGrp="1"/>
          </p:cNvSpPr>
          <p:nvPr>
            <p:ph type="body" idx="6"/>
          </p:nvPr>
        </p:nvSpPr>
        <p:spPr>
          <a:xfrm>
            <a:off x="7454562"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0" name="Google Shape;1010;p113"/>
          <p:cNvSpPr>
            <a:spLocks noGrp="1"/>
          </p:cNvSpPr>
          <p:nvPr>
            <p:ph type="pic" idx="7"/>
          </p:nvPr>
        </p:nvSpPr>
        <p:spPr>
          <a:xfrm>
            <a:off x="9300356"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1" name="Google Shape;1011;p113"/>
          <p:cNvSpPr txBox="1">
            <a:spLocks noGrp="1"/>
          </p:cNvSpPr>
          <p:nvPr>
            <p:ph type="body" idx="8"/>
          </p:nvPr>
        </p:nvSpPr>
        <p:spPr>
          <a:xfrm>
            <a:off x="10362885"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2" name="Google Shape;1012;p113"/>
          <p:cNvSpPr>
            <a:spLocks noGrp="1"/>
          </p:cNvSpPr>
          <p:nvPr>
            <p:ph type="pic" idx="9"/>
          </p:nvPr>
        </p:nvSpPr>
        <p:spPr>
          <a:xfrm>
            <a:off x="575387"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3" name="Google Shape;1013;p113"/>
          <p:cNvSpPr txBox="1">
            <a:spLocks noGrp="1"/>
          </p:cNvSpPr>
          <p:nvPr>
            <p:ph type="body" idx="13"/>
          </p:nvPr>
        </p:nvSpPr>
        <p:spPr>
          <a:xfrm>
            <a:off x="1637916"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4" name="Google Shape;1014;p113"/>
          <p:cNvSpPr>
            <a:spLocks noGrp="1"/>
          </p:cNvSpPr>
          <p:nvPr>
            <p:ph type="pic" idx="14"/>
          </p:nvPr>
        </p:nvSpPr>
        <p:spPr>
          <a:xfrm>
            <a:off x="3483710"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5" name="Google Shape;1015;p113"/>
          <p:cNvSpPr txBox="1">
            <a:spLocks noGrp="1"/>
          </p:cNvSpPr>
          <p:nvPr>
            <p:ph type="body" idx="15"/>
          </p:nvPr>
        </p:nvSpPr>
        <p:spPr>
          <a:xfrm>
            <a:off x="4546239"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6" name="Google Shape;1016;p113"/>
          <p:cNvSpPr>
            <a:spLocks noGrp="1"/>
          </p:cNvSpPr>
          <p:nvPr>
            <p:ph type="pic" idx="16"/>
          </p:nvPr>
        </p:nvSpPr>
        <p:spPr>
          <a:xfrm>
            <a:off x="6392033"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7" name="Google Shape;1017;p113"/>
          <p:cNvSpPr txBox="1">
            <a:spLocks noGrp="1"/>
          </p:cNvSpPr>
          <p:nvPr>
            <p:ph type="body" idx="17"/>
          </p:nvPr>
        </p:nvSpPr>
        <p:spPr>
          <a:xfrm>
            <a:off x="7454562"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8" name="Google Shape;1018;p113"/>
          <p:cNvSpPr>
            <a:spLocks noGrp="1"/>
          </p:cNvSpPr>
          <p:nvPr>
            <p:ph type="pic" idx="18"/>
          </p:nvPr>
        </p:nvSpPr>
        <p:spPr>
          <a:xfrm>
            <a:off x="9300356"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9" name="Google Shape;1019;p113"/>
          <p:cNvSpPr txBox="1">
            <a:spLocks noGrp="1"/>
          </p:cNvSpPr>
          <p:nvPr>
            <p:ph type="body" idx="19"/>
          </p:nvPr>
        </p:nvSpPr>
        <p:spPr>
          <a:xfrm>
            <a:off x="10362885"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0" name="Google Shape;1020;p113"/>
          <p:cNvSpPr>
            <a:spLocks noGrp="1"/>
          </p:cNvSpPr>
          <p:nvPr>
            <p:ph type="pic" idx="20"/>
          </p:nvPr>
        </p:nvSpPr>
        <p:spPr>
          <a:xfrm>
            <a:off x="575387"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21" name="Google Shape;1021;p113"/>
          <p:cNvSpPr txBox="1">
            <a:spLocks noGrp="1"/>
          </p:cNvSpPr>
          <p:nvPr>
            <p:ph type="body" idx="21"/>
          </p:nvPr>
        </p:nvSpPr>
        <p:spPr>
          <a:xfrm>
            <a:off x="1637916"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2" name="Google Shape;1022;p113"/>
          <p:cNvSpPr>
            <a:spLocks noGrp="1"/>
          </p:cNvSpPr>
          <p:nvPr>
            <p:ph type="pic" idx="22"/>
          </p:nvPr>
        </p:nvSpPr>
        <p:spPr>
          <a:xfrm>
            <a:off x="3483710"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23" name="Google Shape;1023;p113"/>
          <p:cNvSpPr txBox="1">
            <a:spLocks noGrp="1"/>
          </p:cNvSpPr>
          <p:nvPr>
            <p:ph type="body" idx="23"/>
          </p:nvPr>
        </p:nvSpPr>
        <p:spPr>
          <a:xfrm>
            <a:off x="4546239"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4" name="Google Shape;1024;p113"/>
          <p:cNvSpPr>
            <a:spLocks noGrp="1"/>
          </p:cNvSpPr>
          <p:nvPr>
            <p:ph type="pic" idx="24"/>
          </p:nvPr>
        </p:nvSpPr>
        <p:spPr>
          <a:xfrm>
            <a:off x="6392033"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25" name="Google Shape;1025;p113"/>
          <p:cNvSpPr txBox="1">
            <a:spLocks noGrp="1"/>
          </p:cNvSpPr>
          <p:nvPr>
            <p:ph type="body" idx="25"/>
          </p:nvPr>
        </p:nvSpPr>
        <p:spPr>
          <a:xfrm>
            <a:off x="7454562"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6" name="Google Shape;1026;p113"/>
          <p:cNvSpPr>
            <a:spLocks noGrp="1"/>
          </p:cNvSpPr>
          <p:nvPr>
            <p:ph type="pic" idx="26"/>
          </p:nvPr>
        </p:nvSpPr>
        <p:spPr>
          <a:xfrm>
            <a:off x="9300356"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27" name="Google Shape;1027;p113"/>
          <p:cNvSpPr txBox="1">
            <a:spLocks noGrp="1"/>
          </p:cNvSpPr>
          <p:nvPr>
            <p:ph type="body" idx="27"/>
          </p:nvPr>
        </p:nvSpPr>
        <p:spPr>
          <a:xfrm>
            <a:off x="10362885"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8" name="Google Shape;1028;p113"/>
          <p:cNvSpPr txBox="1">
            <a:spLocks noGrp="1"/>
          </p:cNvSpPr>
          <p:nvPr>
            <p:ph type="body" idx="28"/>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9 Team Subtitle">
  <p:cSld name="1_9 Team Subtitle">
    <p:spTree>
      <p:nvGrpSpPr>
        <p:cNvPr id="1" name="Shape 1029"/>
        <p:cNvGrpSpPr/>
        <p:nvPr/>
      </p:nvGrpSpPr>
      <p:grpSpPr>
        <a:xfrm>
          <a:off x="0" y="0"/>
          <a:ext cx="0" cy="0"/>
          <a:chOff x="0" y="0"/>
          <a:chExt cx="0" cy="0"/>
        </a:xfrm>
      </p:grpSpPr>
      <p:sp>
        <p:nvSpPr>
          <p:cNvPr id="1030" name="Google Shape;1030;p11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1" name="Google Shape;1031;p114"/>
          <p:cNvSpPr>
            <a:spLocks noGrp="1"/>
          </p:cNvSpPr>
          <p:nvPr>
            <p:ph type="pic" idx="2"/>
          </p:nvPr>
        </p:nvSpPr>
        <p:spPr>
          <a:xfrm>
            <a:off x="575387"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32" name="Google Shape;1032;p114"/>
          <p:cNvSpPr txBox="1">
            <a:spLocks noGrp="1"/>
          </p:cNvSpPr>
          <p:nvPr>
            <p:ph type="body" idx="1"/>
          </p:nvPr>
        </p:nvSpPr>
        <p:spPr>
          <a:xfrm>
            <a:off x="1637916"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3" name="Google Shape;1033;p114"/>
          <p:cNvSpPr>
            <a:spLocks noGrp="1"/>
          </p:cNvSpPr>
          <p:nvPr>
            <p:ph type="pic" idx="3"/>
          </p:nvPr>
        </p:nvSpPr>
        <p:spPr>
          <a:xfrm>
            <a:off x="4360325"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34" name="Google Shape;1034;p114"/>
          <p:cNvSpPr txBox="1">
            <a:spLocks noGrp="1"/>
          </p:cNvSpPr>
          <p:nvPr>
            <p:ph type="body" idx="4"/>
          </p:nvPr>
        </p:nvSpPr>
        <p:spPr>
          <a:xfrm>
            <a:off x="5426633"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5" name="Google Shape;1035;p114"/>
          <p:cNvSpPr>
            <a:spLocks noGrp="1"/>
          </p:cNvSpPr>
          <p:nvPr>
            <p:ph type="pic" idx="5"/>
          </p:nvPr>
        </p:nvSpPr>
        <p:spPr>
          <a:xfrm>
            <a:off x="8145262" y="1639789"/>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36" name="Google Shape;1036;p114"/>
          <p:cNvSpPr txBox="1">
            <a:spLocks noGrp="1"/>
          </p:cNvSpPr>
          <p:nvPr>
            <p:ph type="body" idx="6"/>
          </p:nvPr>
        </p:nvSpPr>
        <p:spPr>
          <a:xfrm>
            <a:off x="9215349"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7" name="Google Shape;1037;p114"/>
          <p:cNvSpPr>
            <a:spLocks noGrp="1"/>
          </p:cNvSpPr>
          <p:nvPr>
            <p:ph type="pic" idx="7"/>
          </p:nvPr>
        </p:nvSpPr>
        <p:spPr>
          <a:xfrm>
            <a:off x="575387"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38" name="Google Shape;1038;p114"/>
          <p:cNvSpPr txBox="1">
            <a:spLocks noGrp="1"/>
          </p:cNvSpPr>
          <p:nvPr>
            <p:ph type="body" idx="8"/>
          </p:nvPr>
        </p:nvSpPr>
        <p:spPr>
          <a:xfrm>
            <a:off x="1637916"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9" name="Google Shape;1039;p114"/>
          <p:cNvSpPr>
            <a:spLocks noGrp="1"/>
          </p:cNvSpPr>
          <p:nvPr>
            <p:ph type="pic" idx="9"/>
          </p:nvPr>
        </p:nvSpPr>
        <p:spPr>
          <a:xfrm>
            <a:off x="4360325"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40" name="Google Shape;1040;p114"/>
          <p:cNvSpPr txBox="1">
            <a:spLocks noGrp="1"/>
          </p:cNvSpPr>
          <p:nvPr>
            <p:ph type="body" idx="13"/>
          </p:nvPr>
        </p:nvSpPr>
        <p:spPr>
          <a:xfrm>
            <a:off x="5426633"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1" name="Google Shape;1041;p114"/>
          <p:cNvSpPr>
            <a:spLocks noGrp="1"/>
          </p:cNvSpPr>
          <p:nvPr>
            <p:ph type="pic" idx="14"/>
          </p:nvPr>
        </p:nvSpPr>
        <p:spPr>
          <a:xfrm>
            <a:off x="8145262" y="3153547"/>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42" name="Google Shape;1042;p114"/>
          <p:cNvSpPr txBox="1">
            <a:spLocks noGrp="1"/>
          </p:cNvSpPr>
          <p:nvPr>
            <p:ph type="body" idx="15"/>
          </p:nvPr>
        </p:nvSpPr>
        <p:spPr>
          <a:xfrm>
            <a:off x="9215349"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3" name="Google Shape;1043;p114"/>
          <p:cNvSpPr>
            <a:spLocks noGrp="1"/>
          </p:cNvSpPr>
          <p:nvPr>
            <p:ph type="pic" idx="16"/>
          </p:nvPr>
        </p:nvSpPr>
        <p:spPr>
          <a:xfrm>
            <a:off x="575387"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44" name="Google Shape;1044;p114"/>
          <p:cNvSpPr txBox="1">
            <a:spLocks noGrp="1"/>
          </p:cNvSpPr>
          <p:nvPr>
            <p:ph type="body" idx="17"/>
          </p:nvPr>
        </p:nvSpPr>
        <p:spPr>
          <a:xfrm>
            <a:off x="1637916"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5" name="Google Shape;1045;p114"/>
          <p:cNvSpPr>
            <a:spLocks noGrp="1"/>
          </p:cNvSpPr>
          <p:nvPr>
            <p:ph type="pic" idx="18"/>
          </p:nvPr>
        </p:nvSpPr>
        <p:spPr>
          <a:xfrm>
            <a:off x="4360325"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46" name="Google Shape;1046;p114"/>
          <p:cNvSpPr txBox="1">
            <a:spLocks noGrp="1"/>
          </p:cNvSpPr>
          <p:nvPr>
            <p:ph type="body" idx="19"/>
          </p:nvPr>
        </p:nvSpPr>
        <p:spPr>
          <a:xfrm>
            <a:off x="5426633"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7" name="Google Shape;1047;p114"/>
          <p:cNvSpPr>
            <a:spLocks noGrp="1"/>
          </p:cNvSpPr>
          <p:nvPr>
            <p:ph type="pic" idx="20"/>
          </p:nvPr>
        </p:nvSpPr>
        <p:spPr>
          <a:xfrm>
            <a:off x="8145262" y="4667304"/>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48" name="Google Shape;1048;p114"/>
          <p:cNvSpPr txBox="1">
            <a:spLocks noGrp="1"/>
          </p:cNvSpPr>
          <p:nvPr>
            <p:ph type="body" idx="21"/>
          </p:nvPr>
        </p:nvSpPr>
        <p:spPr>
          <a:xfrm>
            <a:off x="9215349"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9" name="Google Shape;1049;p114"/>
          <p:cNvSpPr txBox="1">
            <a:spLocks noGrp="1"/>
          </p:cNvSpPr>
          <p:nvPr>
            <p:ph type="body" idx="22"/>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9 Team ">
  <p:cSld name="1_9 Team ">
    <p:spTree>
      <p:nvGrpSpPr>
        <p:cNvPr id="1" name="Shape 1050"/>
        <p:cNvGrpSpPr/>
        <p:nvPr/>
      </p:nvGrpSpPr>
      <p:grpSpPr>
        <a:xfrm>
          <a:off x="0" y="0"/>
          <a:ext cx="0" cy="0"/>
          <a:chOff x="0" y="0"/>
          <a:chExt cx="0" cy="0"/>
        </a:xfrm>
      </p:grpSpPr>
      <p:sp>
        <p:nvSpPr>
          <p:cNvPr id="1051" name="Google Shape;1051;p11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2" name="Google Shape;1052;p115"/>
          <p:cNvSpPr>
            <a:spLocks noGrp="1"/>
          </p:cNvSpPr>
          <p:nvPr>
            <p:ph type="pic" idx="2"/>
          </p:nvPr>
        </p:nvSpPr>
        <p:spPr>
          <a:xfrm>
            <a:off x="575387"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53" name="Google Shape;1053;p115"/>
          <p:cNvSpPr txBox="1">
            <a:spLocks noGrp="1"/>
          </p:cNvSpPr>
          <p:nvPr>
            <p:ph type="body" idx="1"/>
          </p:nvPr>
        </p:nvSpPr>
        <p:spPr>
          <a:xfrm>
            <a:off x="1637916"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4" name="Google Shape;1054;p115"/>
          <p:cNvSpPr>
            <a:spLocks noGrp="1"/>
          </p:cNvSpPr>
          <p:nvPr>
            <p:ph type="pic" idx="3"/>
          </p:nvPr>
        </p:nvSpPr>
        <p:spPr>
          <a:xfrm>
            <a:off x="4360325"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55" name="Google Shape;1055;p115"/>
          <p:cNvSpPr txBox="1">
            <a:spLocks noGrp="1"/>
          </p:cNvSpPr>
          <p:nvPr>
            <p:ph type="body" idx="4"/>
          </p:nvPr>
        </p:nvSpPr>
        <p:spPr>
          <a:xfrm>
            <a:off x="5426633"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6" name="Google Shape;1056;p115"/>
          <p:cNvSpPr>
            <a:spLocks noGrp="1"/>
          </p:cNvSpPr>
          <p:nvPr>
            <p:ph type="pic" idx="5"/>
          </p:nvPr>
        </p:nvSpPr>
        <p:spPr>
          <a:xfrm>
            <a:off x="8145262" y="1639789"/>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57" name="Google Shape;1057;p115"/>
          <p:cNvSpPr txBox="1">
            <a:spLocks noGrp="1"/>
          </p:cNvSpPr>
          <p:nvPr>
            <p:ph type="body" idx="6"/>
          </p:nvPr>
        </p:nvSpPr>
        <p:spPr>
          <a:xfrm>
            <a:off x="9215349"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8" name="Google Shape;1058;p115"/>
          <p:cNvSpPr>
            <a:spLocks noGrp="1"/>
          </p:cNvSpPr>
          <p:nvPr>
            <p:ph type="pic" idx="7"/>
          </p:nvPr>
        </p:nvSpPr>
        <p:spPr>
          <a:xfrm>
            <a:off x="575387"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59" name="Google Shape;1059;p115"/>
          <p:cNvSpPr txBox="1">
            <a:spLocks noGrp="1"/>
          </p:cNvSpPr>
          <p:nvPr>
            <p:ph type="body" idx="8"/>
          </p:nvPr>
        </p:nvSpPr>
        <p:spPr>
          <a:xfrm>
            <a:off x="1637916"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0" name="Google Shape;1060;p115"/>
          <p:cNvSpPr>
            <a:spLocks noGrp="1"/>
          </p:cNvSpPr>
          <p:nvPr>
            <p:ph type="pic" idx="9"/>
          </p:nvPr>
        </p:nvSpPr>
        <p:spPr>
          <a:xfrm>
            <a:off x="4360325" y="3153548"/>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61" name="Google Shape;1061;p115"/>
          <p:cNvSpPr txBox="1">
            <a:spLocks noGrp="1"/>
          </p:cNvSpPr>
          <p:nvPr>
            <p:ph type="body" idx="13"/>
          </p:nvPr>
        </p:nvSpPr>
        <p:spPr>
          <a:xfrm>
            <a:off x="5426633"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2" name="Google Shape;1062;p115"/>
          <p:cNvSpPr>
            <a:spLocks noGrp="1"/>
          </p:cNvSpPr>
          <p:nvPr>
            <p:ph type="pic" idx="14"/>
          </p:nvPr>
        </p:nvSpPr>
        <p:spPr>
          <a:xfrm>
            <a:off x="8145262" y="3153547"/>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63" name="Google Shape;1063;p115"/>
          <p:cNvSpPr txBox="1">
            <a:spLocks noGrp="1"/>
          </p:cNvSpPr>
          <p:nvPr>
            <p:ph type="body" idx="15"/>
          </p:nvPr>
        </p:nvSpPr>
        <p:spPr>
          <a:xfrm>
            <a:off x="9215349"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4" name="Google Shape;1064;p115"/>
          <p:cNvSpPr>
            <a:spLocks noGrp="1"/>
          </p:cNvSpPr>
          <p:nvPr>
            <p:ph type="pic" idx="16"/>
          </p:nvPr>
        </p:nvSpPr>
        <p:spPr>
          <a:xfrm>
            <a:off x="575387"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65" name="Google Shape;1065;p115"/>
          <p:cNvSpPr txBox="1">
            <a:spLocks noGrp="1"/>
          </p:cNvSpPr>
          <p:nvPr>
            <p:ph type="body" idx="17"/>
          </p:nvPr>
        </p:nvSpPr>
        <p:spPr>
          <a:xfrm>
            <a:off x="1637916"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6" name="Google Shape;1066;p115"/>
          <p:cNvSpPr>
            <a:spLocks noGrp="1"/>
          </p:cNvSpPr>
          <p:nvPr>
            <p:ph type="pic" idx="18"/>
          </p:nvPr>
        </p:nvSpPr>
        <p:spPr>
          <a:xfrm>
            <a:off x="4360325" y="4667305"/>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67" name="Google Shape;1067;p115"/>
          <p:cNvSpPr txBox="1">
            <a:spLocks noGrp="1"/>
          </p:cNvSpPr>
          <p:nvPr>
            <p:ph type="body" idx="19"/>
          </p:nvPr>
        </p:nvSpPr>
        <p:spPr>
          <a:xfrm>
            <a:off x="5426633"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8" name="Google Shape;1068;p115"/>
          <p:cNvSpPr>
            <a:spLocks noGrp="1"/>
          </p:cNvSpPr>
          <p:nvPr>
            <p:ph type="pic" idx="20"/>
          </p:nvPr>
        </p:nvSpPr>
        <p:spPr>
          <a:xfrm>
            <a:off x="8145262" y="4667304"/>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69" name="Google Shape;1069;p115"/>
          <p:cNvSpPr txBox="1">
            <a:spLocks noGrp="1"/>
          </p:cNvSpPr>
          <p:nvPr>
            <p:ph type="body" idx="21"/>
          </p:nvPr>
        </p:nvSpPr>
        <p:spPr>
          <a:xfrm>
            <a:off x="9215349"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6 Team Subtitle">
  <p:cSld name="1_6 Team Subtitle">
    <p:spTree>
      <p:nvGrpSpPr>
        <p:cNvPr id="1" name="Shape 1070"/>
        <p:cNvGrpSpPr/>
        <p:nvPr/>
      </p:nvGrpSpPr>
      <p:grpSpPr>
        <a:xfrm>
          <a:off x="0" y="0"/>
          <a:ext cx="0" cy="0"/>
          <a:chOff x="0" y="0"/>
          <a:chExt cx="0" cy="0"/>
        </a:xfrm>
      </p:grpSpPr>
      <p:sp>
        <p:nvSpPr>
          <p:cNvPr id="1071" name="Google Shape;1071;p11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116"/>
          <p:cNvSpPr>
            <a:spLocks noGrp="1"/>
          </p:cNvSpPr>
          <p:nvPr>
            <p:ph type="pic" idx="2"/>
          </p:nvPr>
        </p:nvSpPr>
        <p:spPr>
          <a:xfrm>
            <a:off x="575387"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73" name="Google Shape;1073;p116"/>
          <p:cNvSpPr txBox="1">
            <a:spLocks noGrp="1"/>
          </p:cNvSpPr>
          <p:nvPr>
            <p:ph type="body" idx="1"/>
          </p:nvPr>
        </p:nvSpPr>
        <p:spPr>
          <a:xfrm>
            <a:off x="1637916"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4" name="Google Shape;1074;p116"/>
          <p:cNvSpPr>
            <a:spLocks noGrp="1"/>
          </p:cNvSpPr>
          <p:nvPr>
            <p:ph type="pic" idx="3"/>
          </p:nvPr>
        </p:nvSpPr>
        <p:spPr>
          <a:xfrm>
            <a:off x="4360325"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75" name="Google Shape;1075;p116"/>
          <p:cNvSpPr txBox="1">
            <a:spLocks noGrp="1"/>
          </p:cNvSpPr>
          <p:nvPr>
            <p:ph type="body" idx="4"/>
          </p:nvPr>
        </p:nvSpPr>
        <p:spPr>
          <a:xfrm>
            <a:off x="5426633"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6" name="Google Shape;1076;p116"/>
          <p:cNvSpPr>
            <a:spLocks noGrp="1"/>
          </p:cNvSpPr>
          <p:nvPr>
            <p:ph type="pic" idx="5"/>
          </p:nvPr>
        </p:nvSpPr>
        <p:spPr>
          <a:xfrm>
            <a:off x="8145262" y="1639789"/>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77" name="Google Shape;1077;p116"/>
          <p:cNvSpPr txBox="1">
            <a:spLocks noGrp="1"/>
          </p:cNvSpPr>
          <p:nvPr>
            <p:ph type="body" idx="6"/>
          </p:nvPr>
        </p:nvSpPr>
        <p:spPr>
          <a:xfrm>
            <a:off x="9215349"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8" name="Google Shape;1078;p116"/>
          <p:cNvSpPr>
            <a:spLocks noGrp="1"/>
          </p:cNvSpPr>
          <p:nvPr>
            <p:ph type="pic" idx="7"/>
          </p:nvPr>
        </p:nvSpPr>
        <p:spPr>
          <a:xfrm>
            <a:off x="575387" y="3886577"/>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79" name="Google Shape;1079;p116"/>
          <p:cNvSpPr txBox="1">
            <a:spLocks noGrp="1"/>
          </p:cNvSpPr>
          <p:nvPr>
            <p:ph type="body" idx="8"/>
          </p:nvPr>
        </p:nvSpPr>
        <p:spPr>
          <a:xfrm>
            <a:off x="1637916"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0" name="Google Shape;1080;p116"/>
          <p:cNvSpPr>
            <a:spLocks noGrp="1"/>
          </p:cNvSpPr>
          <p:nvPr>
            <p:ph type="pic" idx="9"/>
          </p:nvPr>
        </p:nvSpPr>
        <p:spPr>
          <a:xfrm>
            <a:off x="4360325" y="3886577"/>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81" name="Google Shape;1081;p116"/>
          <p:cNvSpPr txBox="1">
            <a:spLocks noGrp="1"/>
          </p:cNvSpPr>
          <p:nvPr>
            <p:ph type="body" idx="13"/>
          </p:nvPr>
        </p:nvSpPr>
        <p:spPr>
          <a:xfrm>
            <a:off x="5426633"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2" name="Google Shape;1082;p116"/>
          <p:cNvSpPr>
            <a:spLocks noGrp="1"/>
          </p:cNvSpPr>
          <p:nvPr>
            <p:ph type="pic" idx="14"/>
          </p:nvPr>
        </p:nvSpPr>
        <p:spPr>
          <a:xfrm>
            <a:off x="8145262" y="3886576"/>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83" name="Google Shape;1083;p116"/>
          <p:cNvSpPr txBox="1">
            <a:spLocks noGrp="1"/>
          </p:cNvSpPr>
          <p:nvPr>
            <p:ph type="body" idx="15"/>
          </p:nvPr>
        </p:nvSpPr>
        <p:spPr>
          <a:xfrm>
            <a:off x="9215349"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4" name="Google Shape;1084;p116"/>
          <p:cNvSpPr txBox="1">
            <a:spLocks noGrp="1"/>
          </p:cNvSpPr>
          <p:nvPr>
            <p:ph type="body" idx="16"/>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6 Team ">
  <p:cSld name="1_6 Team ">
    <p:spTree>
      <p:nvGrpSpPr>
        <p:cNvPr id="1" name="Shape 1085"/>
        <p:cNvGrpSpPr/>
        <p:nvPr/>
      </p:nvGrpSpPr>
      <p:grpSpPr>
        <a:xfrm>
          <a:off x="0" y="0"/>
          <a:ext cx="0" cy="0"/>
          <a:chOff x="0" y="0"/>
          <a:chExt cx="0" cy="0"/>
        </a:xfrm>
      </p:grpSpPr>
      <p:sp>
        <p:nvSpPr>
          <p:cNvPr id="1086" name="Google Shape;1086;p11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7" name="Google Shape;1087;p117"/>
          <p:cNvSpPr>
            <a:spLocks noGrp="1"/>
          </p:cNvSpPr>
          <p:nvPr>
            <p:ph type="pic" idx="2"/>
          </p:nvPr>
        </p:nvSpPr>
        <p:spPr>
          <a:xfrm>
            <a:off x="575387"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88" name="Google Shape;1088;p117"/>
          <p:cNvSpPr txBox="1">
            <a:spLocks noGrp="1"/>
          </p:cNvSpPr>
          <p:nvPr>
            <p:ph type="body" idx="1"/>
          </p:nvPr>
        </p:nvSpPr>
        <p:spPr>
          <a:xfrm>
            <a:off x="1637916"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9" name="Google Shape;1089;p117"/>
          <p:cNvSpPr>
            <a:spLocks noGrp="1"/>
          </p:cNvSpPr>
          <p:nvPr>
            <p:ph type="pic" idx="3"/>
          </p:nvPr>
        </p:nvSpPr>
        <p:spPr>
          <a:xfrm>
            <a:off x="4360325" y="1639790"/>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0" name="Google Shape;1090;p117"/>
          <p:cNvSpPr txBox="1">
            <a:spLocks noGrp="1"/>
          </p:cNvSpPr>
          <p:nvPr>
            <p:ph type="body" idx="4"/>
          </p:nvPr>
        </p:nvSpPr>
        <p:spPr>
          <a:xfrm>
            <a:off x="5426633"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1" name="Google Shape;1091;p117"/>
          <p:cNvSpPr>
            <a:spLocks noGrp="1"/>
          </p:cNvSpPr>
          <p:nvPr>
            <p:ph type="pic" idx="5"/>
          </p:nvPr>
        </p:nvSpPr>
        <p:spPr>
          <a:xfrm>
            <a:off x="8145262" y="1639789"/>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2" name="Google Shape;1092;p117"/>
          <p:cNvSpPr txBox="1">
            <a:spLocks noGrp="1"/>
          </p:cNvSpPr>
          <p:nvPr>
            <p:ph type="body" idx="6"/>
          </p:nvPr>
        </p:nvSpPr>
        <p:spPr>
          <a:xfrm>
            <a:off x="9215349"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3" name="Google Shape;1093;p117"/>
          <p:cNvSpPr>
            <a:spLocks noGrp="1"/>
          </p:cNvSpPr>
          <p:nvPr>
            <p:ph type="pic" idx="7"/>
          </p:nvPr>
        </p:nvSpPr>
        <p:spPr>
          <a:xfrm>
            <a:off x="575387" y="3886577"/>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4" name="Google Shape;1094;p117"/>
          <p:cNvSpPr txBox="1">
            <a:spLocks noGrp="1"/>
          </p:cNvSpPr>
          <p:nvPr>
            <p:ph type="body" idx="8"/>
          </p:nvPr>
        </p:nvSpPr>
        <p:spPr>
          <a:xfrm>
            <a:off x="1637916"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5" name="Google Shape;1095;p117"/>
          <p:cNvSpPr>
            <a:spLocks noGrp="1"/>
          </p:cNvSpPr>
          <p:nvPr>
            <p:ph type="pic" idx="9"/>
          </p:nvPr>
        </p:nvSpPr>
        <p:spPr>
          <a:xfrm>
            <a:off x="4360325" y="3886577"/>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6" name="Google Shape;1096;p117"/>
          <p:cNvSpPr txBox="1">
            <a:spLocks noGrp="1"/>
          </p:cNvSpPr>
          <p:nvPr>
            <p:ph type="body" idx="13"/>
          </p:nvPr>
        </p:nvSpPr>
        <p:spPr>
          <a:xfrm>
            <a:off x="5426633"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7" name="Google Shape;1097;p117"/>
          <p:cNvSpPr>
            <a:spLocks noGrp="1"/>
          </p:cNvSpPr>
          <p:nvPr>
            <p:ph type="pic" idx="14"/>
          </p:nvPr>
        </p:nvSpPr>
        <p:spPr>
          <a:xfrm>
            <a:off x="8145262" y="3886576"/>
            <a:ext cx="914400" cy="914400"/>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8" name="Google Shape;1098;p117"/>
          <p:cNvSpPr txBox="1">
            <a:spLocks noGrp="1"/>
          </p:cNvSpPr>
          <p:nvPr>
            <p:ph type="body" idx="15"/>
          </p:nvPr>
        </p:nvSpPr>
        <p:spPr>
          <a:xfrm>
            <a:off x="9215349"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4 Team Subtitle">
  <p:cSld name="2_4 Team Subtitle">
    <p:spTree>
      <p:nvGrpSpPr>
        <p:cNvPr id="1" name="Shape 1099"/>
        <p:cNvGrpSpPr/>
        <p:nvPr/>
      </p:nvGrpSpPr>
      <p:grpSpPr>
        <a:xfrm>
          <a:off x="0" y="0"/>
          <a:ext cx="0" cy="0"/>
          <a:chOff x="0" y="0"/>
          <a:chExt cx="0" cy="0"/>
        </a:xfrm>
      </p:grpSpPr>
      <p:sp>
        <p:nvSpPr>
          <p:cNvPr id="1100" name="Google Shape;1100;p11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1" name="Google Shape;1101;p118"/>
          <p:cNvSpPr>
            <a:spLocks noGrp="1"/>
          </p:cNvSpPr>
          <p:nvPr>
            <p:ph type="pic" idx="2"/>
          </p:nvPr>
        </p:nvSpPr>
        <p:spPr>
          <a:xfrm>
            <a:off x="575387" y="1639790"/>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02" name="Google Shape;1102;p118"/>
          <p:cNvSpPr txBox="1">
            <a:spLocks noGrp="1"/>
          </p:cNvSpPr>
          <p:nvPr>
            <p:ph type="body" idx="1"/>
          </p:nvPr>
        </p:nvSpPr>
        <p:spPr>
          <a:xfrm>
            <a:off x="2295374"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3" name="Google Shape;1103;p118"/>
          <p:cNvSpPr>
            <a:spLocks noGrp="1"/>
          </p:cNvSpPr>
          <p:nvPr>
            <p:ph type="pic" idx="3"/>
          </p:nvPr>
        </p:nvSpPr>
        <p:spPr>
          <a:xfrm>
            <a:off x="6279803" y="1639790"/>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04" name="Google Shape;1104;p118"/>
          <p:cNvSpPr txBox="1">
            <a:spLocks noGrp="1"/>
          </p:cNvSpPr>
          <p:nvPr>
            <p:ph type="body" idx="4"/>
          </p:nvPr>
        </p:nvSpPr>
        <p:spPr>
          <a:xfrm>
            <a:off x="8003569"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5" name="Google Shape;1105;p118"/>
          <p:cNvSpPr>
            <a:spLocks noGrp="1"/>
          </p:cNvSpPr>
          <p:nvPr>
            <p:ph type="pic" idx="5"/>
          </p:nvPr>
        </p:nvSpPr>
        <p:spPr>
          <a:xfrm>
            <a:off x="575387" y="3886577"/>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06" name="Google Shape;1106;p118"/>
          <p:cNvSpPr txBox="1">
            <a:spLocks noGrp="1"/>
          </p:cNvSpPr>
          <p:nvPr>
            <p:ph type="body" idx="6"/>
          </p:nvPr>
        </p:nvSpPr>
        <p:spPr>
          <a:xfrm>
            <a:off x="2295374"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7" name="Google Shape;1107;p118"/>
          <p:cNvSpPr>
            <a:spLocks noGrp="1"/>
          </p:cNvSpPr>
          <p:nvPr>
            <p:ph type="pic" idx="7"/>
          </p:nvPr>
        </p:nvSpPr>
        <p:spPr>
          <a:xfrm>
            <a:off x="6279803" y="3886577"/>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08" name="Google Shape;1108;p118"/>
          <p:cNvSpPr txBox="1">
            <a:spLocks noGrp="1"/>
          </p:cNvSpPr>
          <p:nvPr>
            <p:ph type="body" idx="8"/>
          </p:nvPr>
        </p:nvSpPr>
        <p:spPr>
          <a:xfrm>
            <a:off x="8003569"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9" name="Google Shape;1109;p118"/>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_4 Team Subtitle">
  <p:cSld name="3_4 Team Subtitle">
    <p:spTree>
      <p:nvGrpSpPr>
        <p:cNvPr id="1" name="Shape 1110"/>
        <p:cNvGrpSpPr/>
        <p:nvPr/>
      </p:nvGrpSpPr>
      <p:grpSpPr>
        <a:xfrm>
          <a:off x="0" y="0"/>
          <a:ext cx="0" cy="0"/>
          <a:chOff x="0" y="0"/>
          <a:chExt cx="0" cy="0"/>
        </a:xfrm>
      </p:grpSpPr>
      <p:sp>
        <p:nvSpPr>
          <p:cNvPr id="1111" name="Google Shape;1111;p11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2" name="Google Shape;1112;p119"/>
          <p:cNvSpPr>
            <a:spLocks noGrp="1"/>
          </p:cNvSpPr>
          <p:nvPr>
            <p:ph type="pic" idx="2"/>
          </p:nvPr>
        </p:nvSpPr>
        <p:spPr>
          <a:xfrm>
            <a:off x="575387" y="1639790"/>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13" name="Google Shape;1113;p119"/>
          <p:cNvSpPr txBox="1">
            <a:spLocks noGrp="1"/>
          </p:cNvSpPr>
          <p:nvPr>
            <p:ph type="body" idx="1"/>
          </p:nvPr>
        </p:nvSpPr>
        <p:spPr>
          <a:xfrm>
            <a:off x="2295374"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4" name="Google Shape;1114;p119"/>
          <p:cNvSpPr>
            <a:spLocks noGrp="1"/>
          </p:cNvSpPr>
          <p:nvPr>
            <p:ph type="pic" idx="3"/>
          </p:nvPr>
        </p:nvSpPr>
        <p:spPr>
          <a:xfrm>
            <a:off x="6279803" y="1639790"/>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15" name="Google Shape;1115;p119"/>
          <p:cNvSpPr txBox="1">
            <a:spLocks noGrp="1"/>
          </p:cNvSpPr>
          <p:nvPr>
            <p:ph type="body" idx="4"/>
          </p:nvPr>
        </p:nvSpPr>
        <p:spPr>
          <a:xfrm>
            <a:off x="8003569"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6" name="Google Shape;1116;p119"/>
          <p:cNvSpPr>
            <a:spLocks noGrp="1"/>
          </p:cNvSpPr>
          <p:nvPr>
            <p:ph type="pic" idx="5"/>
          </p:nvPr>
        </p:nvSpPr>
        <p:spPr>
          <a:xfrm>
            <a:off x="575387" y="3886577"/>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17" name="Google Shape;1117;p119"/>
          <p:cNvSpPr txBox="1">
            <a:spLocks noGrp="1"/>
          </p:cNvSpPr>
          <p:nvPr>
            <p:ph type="body" idx="6"/>
          </p:nvPr>
        </p:nvSpPr>
        <p:spPr>
          <a:xfrm>
            <a:off x="2295374"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8" name="Google Shape;1118;p119"/>
          <p:cNvSpPr>
            <a:spLocks noGrp="1"/>
          </p:cNvSpPr>
          <p:nvPr>
            <p:ph type="pic" idx="7"/>
          </p:nvPr>
        </p:nvSpPr>
        <p:spPr>
          <a:xfrm>
            <a:off x="6279803" y="3886577"/>
            <a:ext cx="1534154" cy="153415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19" name="Google Shape;1119;p119"/>
          <p:cNvSpPr txBox="1">
            <a:spLocks noGrp="1"/>
          </p:cNvSpPr>
          <p:nvPr>
            <p:ph type="body" idx="8"/>
          </p:nvPr>
        </p:nvSpPr>
        <p:spPr>
          <a:xfrm>
            <a:off x="8003569"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2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1"/>
          <p:cNvSpPr txBox="1">
            <a:spLocks noGrp="1"/>
          </p:cNvSpPr>
          <p:nvPr>
            <p:ph type="body" idx="1"/>
          </p:nvPr>
        </p:nvSpPr>
        <p:spPr>
          <a:xfrm>
            <a:off x="914400" y="1219200"/>
            <a:ext cx="5082117" cy="307776"/>
          </a:xfrm>
          <a:prstGeom prst="rect">
            <a:avLst/>
          </a:prstGeom>
          <a:noFill/>
          <a:ln>
            <a:noFill/>
          </a:ln>
        </p:spPr>
        <p:txBody>
          <a:bodyPr spcFirstLastPara="1" wrap="square" lIns="0" tIns="0" rIns="0" bIns="0" anchor="b" anchorCtr="0">
            <a:spAutoFit/>
          </a:bodyPr>
          <a:lstStyle>
            <a:lvl1pPr marL="457200" lvl="0" indent="-228600" algn="l">
              <a:spcBef>
                <a:spcPts val="0"/>
              </a:spcBef>
              <a:spcAft>
                <a:spcPts val="0"/>
              </a:spcAft>
              <a:buSzPts val="2000"/>
              <a:buNone/>
              <a:defRPr sz="2000" b="1"/>
            </a:lvl1pPr>
            <a:lvl2pPr marL="914400" lvl="1" indent="-228600" algn="l">
              <a:spcBef>
                <a:spcPts val="533"/>
              </a:spcBef>
              <a:spcAft>
                <a:spcPts val="0"/>
              </a:spcAft>
              <a:buSzPts val="2667"/>
              <a:buNone/>
              <a:defRPr sz="2667" b="1"/>
            </a:lvl2pPr>
            <a:lvl3pPr marL="1371600" lvl="2" indent="-228600" algn="l">
              <a:spcBef>
                <a:spcPts val="480"/>
              </a:spcBef>
              <a:spcAft>
                <a:spcPts val="0"/>
              </a:spcAft>
              <a:buSzPts val="2400"/>
              <a:buNone/>
              <a:defRPr sz="2400" b="1"/>
            </a:lvl3pPr>
            <a:lvl4pPr marL="1828800" lvl="3" indent="-228600" algn="l">
              <a:spcBef>
                <a:spcPts val="427"/>
              </a:spcBef>
              <a:spcAft>
                <a:spcPts val="0"/>
              </a:spcAft>
              <a:buSzPts val="2133"/>
              <a:buNone/>
              <a:defRPr sz="2133" b="1"/>
            </a:lvl4pPr>
            <a:lvl5pPr marL="2286000" lvl="4" indent="-228600" algn="l">
              <a:spcBef>
                <a:spcPts val="427"/>
              </a:spcBef>
              <a:spcAft>
                <a:spcPts val="0"/>
              </a:spcAft>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0" name="Google Shape;60;p21"/>
          <p:cNvSpPr txBox="1">
            <a:spLocks noGrp="1"/>
          </p:cNvSpPr>
          <p:nvPr>
            <p:ph type="body" idx="2"/>
          </p:nvPr>
        </p:nvSpPr>
        <p:spPr>
          <a:xfrm>
            <a:off x="914400" y="1560285"/>
            <a:ext cx="5082117" cy="4565877"/>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61" name="Google Shape;61;p21"/>
          <p:cNvSpPr txBox="1">
            <a:spLocks noGrp="1"/>
          </p:cNvSpPr>
          <p:nvPr>
            <p:ph type="body" idx="3"/>
          </p:nvPr>
        </p:nvSpPr>
        <p:spPr>
          <a:xfrm>
            <a:off x="6193369" y="1219200"/>
            <a:ext cx="5084232" cy="307776"/>
          </a:xfrm>
          <a:prstGeom prst="rect">
            <a:avLst/>
          </a:prstGeom>
          <a:noFill/>
          <a:ln>
            <a:noFill/>
          </a:ln>
        </p:spPr>
        <p:txBody>
          <a:bodyPr spcFirstLastPara="1" wrap="square" lIns="0" tIns="0" rIns="0" bIns="0" anchor="b" anchorCtr="0">
            <a:spAutoFit/>
          </a:bodyPr>
          <a:lstStyle>
            <a:lvl1pPr marL="457200" lvl="0" indent="-228600" algn="l">
              <a:spcBef>
                <a:spcPts val="0"/>
              </a:spcBef>
              <a:spcAft>
                <a:spcPts val="0"/>
              </a:spcAft>
              <a:buSzPts val="2000"/>
              <a:buNone/>
              <a:defRPr sz="2000" b="1"/>
            </a:lvl1pPr>
            <a:lvl2pPr marL="914400" lvl="1" indent="-228600" algn="l">
              <a:spcBef>
                <a:spcPts val="533"/>
              </a:spcBef>
              <a:spcAft>
                <a:spcPts val="0"/>
              </a:spcAft>
              <a:buSzPts val="2667"/>
              <a:buNone/>
              <a:defRPr sz="2667" b="1"/>
            </a:lvl2pPr>
            <a:lvl3pPr marL="1371600" lvl="2" indent="-228600" algn="l">
              <a:spcBef>
                <a:spcPts val="480"/>
              </a:spcBef>
              <a:spcAft>
                <a:spcPts val="0"/>
              </a:spcAft>
              <a:buSzPts val="2400"/>
              <a:buNone/>
              <a:defRPr sz="2400" b="1"/>
            </a:lvl3pPr>
            <a:lvl4pPr marL="1828800" lvl="3" indent="-228600" algn="l">
              <a:spcBef>
                <a:spcPts val="427"/>
              </a:spcBef>
              <a:spcAft>
                <a:spcPts val="0"/>
              </a:spcAft>
              <a:buSzPts val="2133"/>
              <a:buNone/>
              <a:defRPr sz="2133" b="1"/>
            </a:lvl4pPr>
            <a:lvl5pPr marL="2286000" lvl="4" indent="-228600" algn="l">
              <a:spcBef>
                <a:spcPts val="427"/>
              </a:spcBef>
              <a:spcAft>
                <a:spcPts val="0"/>
              </a:spcAft>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2" name="Google Shape;62;p21"/>
          <p:cNvSpPr txBox="1">
            <a:spLocks noGrp="1"/>
          </p:cNvSpPr>
          <p:nvPr>
            <p:ph type="body" idx="4"/>
          </p:nvPr>
        </p:nvSpPr>
        <p:spPr>
          <a:xfrm>
            <a:off x="6193369" y="1560285"/>
            <a:ext cx="5084232" cy="4565877"/>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3 Team Subtitle">
  <p:cSld name="1_3 Team Subtitle">
    <p:spTree>
      <p:nvGrpSpPr>
        <p:cNvPr id="1" name="Shape 1120"/>
        <p:cNvGrpSpPr/>
        <p:nvPr/>
      </p:nvGrpSpPr>
      <p:grpSpPr>
        <a:xfrm>
          <a:off x="0" y="0"/>
          <a:ext cx="0" cy="0"/>
          <a:chOff x="0" y="0"/>
          <a:chExt cx="0" cy="0"/>
        </a:xfrm>
      </p:grpSpPr>
      <p:sp>
        <p:nvSpPr>
          <p:cNvPr id="1121" name="Google Shape;1121;p12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2" name="Google Shape;1122;p120"/>
          <p:cNvSpPr>
            <a:spLocks noGrp="1"/>
          </p:cNvSpPr>
          <p:nvPr>
            <p:ph type="pic" idx="2"/>
          </p:nvPr>
        </p:nvSpPr>
        <p:spPr>
          <a:xfrm>
            <a:off x="1564225"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23" name="Google Shape;1123;p120"/>
          <p:cNvSpPr txBox="1">
            <a:spLocks noGrp="1"/>
          </p:cNvSpPr>
          <p:nvPr>
            <p:ph type="body" idx="1"/>
          </p:nvPr>
        </p:nvSpPr>
        <p:spPr>
          <a:xfrm>
            <a:off x="575387"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4" name="Google Shape;1124;p120"/>
          <p:cNvSpPr>
            <a:spLocks noGrp="1"/>
          </p:cNvSpPr>
          <p:nvPr>
            <p:ph type="pic" idx="3"/>
          </p:nvPr>
        </p:nvSpPr>
        <p:spPr>
          <a:xfrm>
            <a:off x="5349163"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25" name="Google Shape;1125;p120"/>
          <p:cNvSpPr txBox="1">
            <a:spLocks noGrp="1"/>
          </p:cNvSpPr>
          <p:nvPr>
            <p:ph type="body" idx="4"/>
          </p:nvPr>
        </p:nvSpPr>
        <p:spPr>
          <a:xfrm>
            <a:off x="4360325"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6" name="Google Shape;1126;p120"/>
          <p:cNvSpPr>
            <a:spLocks noGrp="1"/>
          </p:cNvSpPr>
          <p:nvPr>
            <p:ph type="pic" idx="5"/>
          </p:nvPr>
        </p:nvSpPr>
        <p:spPr>
          <a:xfrm>
            <a:off x="9134100" y="1639789"/>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27" name="Google Shape;1127;p120"/>
          <p:cNvSpPr txBox="1">
            <a:spLocks noGrp="1"/>
          </p:cNvSpPr>
          <p:nvPr>
            <p:ph type="body" idx="6"/>
          </p:nvPr>
        </p:nvSpPr>
        <p:spPr>
          <a:xfrm>
            <a:off x="8145262"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8" name="Google Shape;1128;p120"/>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3 Team 2">
  <p:cSld name="1_3 Team 2">
    <p:spTree>
      <p:nvGrpSpPr>
        <p:cNvPr id="1" name="Shape 1129"/>
        <p:cNvGrpSpPr/>
        <p:nvPr/>
      </p:nvGrpSpPr>
      <p:grpSpPr>
        <a:xfrm>
          <a:off x="0" y="0"/>
          <a:ext cx="0" cy="0"/>
          <a:chOff x="0" y="0"/>
          <a:chExt cx="0" cy="0"/>
        </a:xfrm>
      </p:grpSpPr>
      <p:sp>
        <p:nvSpPr>
          <p:cNvPr id="1130" name="Google Shape;1130;p12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1" name="Google Shape;1131;p121"/>
          <p:cNvSpPr>
            <a:spLocks noGrp="1"/>
          </p:cNvSpPr>
          <p:nvPr>
            <p:ph type="pic" idx="2"/>
          </p:nvPr>
        </p:nvSpPr>
        <p:spPr>
          <a:xfrm>
            <a:off x="1564225"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32" name="Google Shape;1132;p121"/>
          <p:cNvSpPr txBox="1">
            <a:spLocks noGrp="1"/>
          </p:cNvSpPr>
          <p:nvPr>
            <p:ph type="body" idx="1"/>
          </p:nvPr>
        </p:nvSpPr>
        <p:spPr>
          <a:xfrm>
            <a:off x="575387"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3" name="Google Shape;1133;p121"/>
          <p:cNvSpPr>
            <a:spLocks noGrp="1"/>
          </p:cNvSpPr>
          <p:nvPr>
            <p:ph type="pic" idx="3"/>
          </p:nvPr>
        </p:nvSpPr>
        <p:spPr>
          <a:xfrm>
            <a:off x="5349163"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34" name="Google Shape;1134;p121"/>
          <p:cNvSpPr txBox="1">
            <a:spLocks noGrp="1"/>
          </p:cNvSpPr>
          <p:nvPr>
            <p:ph type="body" idx="4"/>
          </p:nvPr>
        </p:nvSpPr>
        <p:spPr>
          <a:xfrm>
            <a:off x="4360325"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5" name="Google Shape;1135;p121"/>
          <p:cNvSpPr>
            <a:spLocks noGrp="1"/>
          </p:cNvSpPr>
          <p:nvPr>
            <p:ph type="pic" idx="5"/>
          </p:nvPr>
        </p:nvSpPr>
        <p:spPr>
          <a:xfrm>
            <a:off x="9134100" y="1639789"/>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36" name="Google Shape;1136;p121"/>
          <p:cNvSpPr txBox="1">
            <a:spLocks noGrp="1"/>
          </p:cNvSpPr>
          <p:nvPr>
            <p:ph type="body" idx="6"/>
          </p:nvPr>
        </p:nvSpPr>
        <p:spPr>
          <a:xfrm>
            <a:off x="8145262"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4 Team Subtitle 2">
  <p:cSld name="1_4 Team Subtitle 2">
    <p:spTree>
      <p:nvGrpSpPr>
        <p:cNvPr id="1" name="Shape 1137"/>
        <p:cNvGrpSpPr/>
        <p:nvPr/>
      </p:nvGrpSpPr>
      <p:grpSpPr>
        <a:xfrm>
          <a:off x="0" y="0"/>
          <a:ext cx="0" cy="0"/>
          <a:chOff x="0" y="0"/>
          <a:chExt cx="0" cy="0"/>
        </a:xfrm>
      </p:grpSpPr>
      <p:sp>
        <p:nvSpPr>
          <p:cNvPr id="1138" name="Google Shape;1138;p12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122"/>
          <p:cNvSpPr>
            <a:spLocks noGrp="1"/>
          </p:cNvSpPr>
          <p:nvPr>
            <p:ph type="pic" idx="2"/>
          </p:nvPr>
        </p:nvSpPr>
        <p:spPr>
          <a:xfrm>
            <a:off x="1221602"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40" name="Google Shape;1140;p122"/>
          <p:cNvSpPr txBox="1">
            <a:spLocks noGrp="1"/>
          </p:cNvSpPr>
          <p:nvPr>
            <p:ph type="body" idx="1"/>
          </p:nvPr>
        </p:nvSpPr>
        <p:spPr>
          <a:xfrm>
            <a:off x="719254"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1" name="Google Shape;1141;p122"/>
          <p:cNvSpPr>
            <a:spLocks noGrp="1"/>
          </p:cNvSpPr>
          <p:nvPr>
            <p:ph type="pic" idx="3"/>
          </p:nvPr>
        </p:nvSpPr>
        <p:spPr>
          <a:xfrm>
            <a:off x="4025464"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42" name="Google Shape;1142;p122"/>
          <p:cNvSpPr txBox="1">
            <a:spLocks noGrp="1"/>
          </p:cNvSpPr>
          <p:nvPr>
            <p:ph type="body" idx="4"/>
          </p:nvPr>
        </p:nvSpPr>
        <p:spPr>
          <a:xfrm>
            <a:off x="3523116"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3" name="Google Shape;1143;p122"/>
          <p:cNvSpPr>
            <a:spLocks noGrp="1"/>
          </p:cNvSpPr>
          <p:nvPr>
            <p:ph type="pic" idx="5"/>
          </p:nvPr>
        </p:nvSpPr>
        <p:spPr>
          <a:xfrm>
            <a:off x="6829326"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44" name="Google Shape;1144;p122"/>
          <p:cNvSpPr txBox="1">
            <a:spLocks noGrp="1"/>
          </p:cNvSpPr>
          <p:nvPr>
            <p:ph type="body" idx="6"/>
          </p:nvPr>
        </p:nvSpPr>
        <p:spPr>
          <a:xfrm>
            <a:off x="6326978"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5" name="Google Shape;1145;p122"/>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6" name="Google Shape;1146;p122"/>
          <p:cNvSpPr>
            <a:spLocks noGrp="1"/>
          </p:cNvSpPr>
          <p:nvPr>
            <p:ph type="pic" idx="8"/>
          </p:nvPr>
        </p:nvSpPr>
        <p:spPr>
          <a:xfrm>
            <a:off x="9633189" y="1639789"/>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dk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47" name="Google Shape;1147;p122"/>
          <p:cNvSpPr txBox="1">
            <a:spLocks noGrp="1"/>
          </p:cNvSpPr>
          <p:nvPr>
            <p:ph type="body" idx="9"/>
          </p:nvPr>
        </p:nvSpPr>
        <p:spPr>
          <a:xfrm>
            <a:off x="9130841"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4 Team 2">
  <p:cSld name="1_4 Team 2">
    <p:spTree>
      <p:nvGrpSpPr>
        <p:cNvPr id="1" name="Shape 1148"/>
        <p:cNvGrpSpPr/>
        <p:nvPr/>
      </p:nvGrpSpPr>
      <p:grpSpPr>
        <a:xfrm>
          <a:off x="0" y="0"/>
          <a:ext cx="0" cy="0"/>
          <a:chOff x="0" y="0"/>
          <a:chExt cx="0" cy="0"/>
        </a:xfrm>
      </p:grpSpPr>
      <p:sp>
        <p:nvSpPr>
          <p:cNvPr id="1149" name="Google Shape;1149;p12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0" name="Google Shape;1150;p123"/>
          <p:cNvSpPr>
            <a:spLocks noGrp="1"/>
          </p:cNvSpPr>
          <p:nvPr>
            <p:ph type="pic" idx="2"/>
          </p:nvPr>
        </p:nvSpPr>
        <p:spPr>
          <a:xfrm>
            <a:off x="1221602"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51" name="Google Shape;1151;p123"/>
          <p:cNvSpPr txBox="1">
            <a:spLocks noGrp="1"/>
          </p:cNvSpPr>
          <p:nvPr>
            <p:ph type="body" idx="1"/>
          </p:nvPr>
        </p:nvSpPr>
        <p:spPr>
          <a:xfrm>
            <a:off x="719254"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2" name="Google Shape;1152;p123"/>
          <p:cNvSpPr>
            <a:spLocks noGrp="1"/>
          </p:cNvSpPr>
          <p:nvPr>
            <p:ph type="pic" idx="3"/>
          </p:nvPr>
        </p:nvSpPr>
        <p:spPr>
          <a:xfrm>
            <a:off x="4025464"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53" name="Google Shape;1153;p123"/>
          <p:cNvSpPr txBox="1">
            <a:spLocks noGrp="1"/>
          </p:cNvSpPr>
          <p:nvPr>
            <p:ph type="body" idx="4"/>
          </p:nvPr>
        </p:nvSpPr>
        <p:spPr>
          <a:xfrm>
            <a:off x="3523116"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4" name="Google Shape;1154;p123"/>
          <p:cNvSpPr>
            <a:spLocks noGrp="1"/>
          </p:cNvSpPr>
          <p:nvPr>
            <p:ph type="pic" idx="5"/>
          </p:nvPr>
        </p:nvSpPr>
        <p:spPr>
          <a:xfrm>
            <a:off x="6829326" y="1639790"/>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55" name="Google Shape;1155;p123"/>
          <p:cNvSpPr txBox="1">
            <a:spLocks noGrp="1"/>
          </p:cNvSpPr>
          <p:nvPr>
            <p:ph type="body" idx="6"/>
          </p:nvPr>
        </p:nvSpPr>
        <p:spPr>
          <a:xfrm>
            <a:off x="6326978"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6" name="Google Shape;1156;p123"/>
          <p:cNvSpPr>
            <a:spLocks noGrp="1"/>
          </p:cNvSpPr>
          <p:nvPr>
            <p:ph type="pic" idx="7"/>
          </p:nvPr>
        </p:nvSpPr>
        <p:spPr>
          <a:xfrm>
            <a:off x="9633189" y="1639789"/>
            <a:ext cx="1399260" cy="1399260"/>
          </a:xfrm>
          <a:prstGeom prst="ellipse">
            <a:avLst/>
          </a:prstGeom>
          <a:solidFill>
            <a:srgbClr val="FEFEFE"/>
          </a:solidFill>
          <a:ln w="9525" cap="flat" cmpd="sng">
            <a:solidFill>
              <a:srgbClr val="7F7F7F">
                <a:alpha val="40000"/>
              </a:srgbClr>
            </a:solidFill>
            <a:prstDash val="solid"/>
            <a:round/>
            <a:headEnd type="none" w="sm" len="sm"/>
            <a:tailEnd type="none" w="sm" len="sm"/>
          </a:ln>
          <a:effectLst>
            <a:outerShdw dist="25400" dir="5400000" algn="t" rotWithShape="0">
              <a:schemeClr val="dk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57" name="Google Shape;1157;p123"/>
          <p:cNvSpPr txBox="1">
            <a:spLocks noGrp="1"/>
          </p:cNvSpPr>
          <p:nvPr>
            <p:ph type="body" idx="8"/>
          </p:nvPr>
        </p:nvSpPr>
        <p:spPr>
          <a:xfrm>
            <a:off x="9130841"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4_Title Only">
  <p:cSld name="34_Title Only">
    <p:spTree>
      <p:nvGrpSpPr>
        <p:cNvPr id="1" name="Shape 1158"/>
        <p:cNvGrpSpPr/>
        <p:nvPr/>
      </p:nvGrpSpPr>
      <p:grpSpPr>
        <a:xfrm>
          <a:off x="0" y="0"/>
          <a:ext cx="0" cy="0"/>
          <a:chOff x="0" y="0"/>
          <a:chExt cx="0" cy="0"/>
        </a:xfrm>
      </p:grpSpPr>
      <p:sp>
        <p:nvSpPr>
          <p:cNvPr id="1159" name="Google Shape;1159;p12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0" name="Google Shape;1160;p124"/>
          <p:cNvSpPr>
            <a:spLocks noGrp="1"/>
          </p:cNvSpPr>
          <p:nvPr>
            <p:ph type="pic" idx="2"/>
          </p:nvPr>
        </p:nvSpPr>
        <p:spPr>
          <a:xfrm>
            <a:off x="914401" y="1268759"/>
            <a:ext cx="2352260" cy="3535680"/>
          </a:xfrm>
          <a:prstGeom prst="rect">
            <a:avLst/>
          </a:prstGeom>
          <a:solidFill>
            <a:srgbClr val="FEFEFE"/>
          </a:solidFill>
          <a:ln>
            <a:noFill/>
          </a:ln>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61" name="Google Shape;1161;p124"/>
          <p:cNvSpPr>
            <a:spLocks noGrp="1"/>
          </p:cNvSpPr>
          <p:nvPr>
            <p:ph type="pic" idx="3"/>
          </p:nvPr>
        </p:nvSpPr>
        <p:spPr>
          <a:xfrm>
            <a:off x="6257971" y="1268759"/>
            <a:ext cx="2352260" cy="3535680"/>
          </a:xfrm>
          <a:prstGeom prst="rect">
            <a:avLst/>
          </a:prstGeom>
          <a:solidFill>
            <a:srgbClr val="FEFEFE"/>
          </a:solidFill>
          <a:ln>
            <a:noFill/>
          </a:ln>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62" name="Google Shape;1162;p124"/>
          <p:cNvSpPr txBox="1">
            <a:spLocks noGrp="1"/>
          </p:cNvSpPr>
          <p:nvPr>
            <p:ph type="body" idx="1"/>
          </p:nvPr>
        </p:nvSpPr>
        <p:spPr>
          <a:xfrm>
            <a:off x="3467708" y="1268759"/>
            <a:ext cx="2479811" cy="3535680"/>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b="1">
                <a:solidFill>
                  <a:schemeClr val="accent1"/>
                </a:solidFill>
                <a:latin typeface="Arial"/>
                <a:ea typeface="Arial"/>
                <a:cs typeface="Arial"/>
                <a:sym typeface="Arial"/>
              </a:defRPr>
            </a:lvl1pPr>
            <a:lvl2pPr marL="914400" lvl="1" indent="-228600" algn="l">
              <a:spcBef>
                <a:spcPts val="280"/>
              </a:spcBef>
              <a:spcAft>
                <a:spcPts val="0"/>
              </a:spcAft>
              <a:buSzPts val="1400"/>
              <a:buFont typeface="Arial"/>
              <a:buNone/>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3" name="Google Shape;1163;p124"/>
          <p:cNvSpPr txBox="1">
            <a:spLocks noGrp="1"/>
          </p:cNvSpPr>
          <p:nvPr>
            <p:ph type="body" idx="4"/>
          </p:nvPr>
        </p:nvSpPr>
        <p:spPr>
          <a:xfrm>
            <a:off x="8797789" y="1268759"/>
            <a:ext cx="2479811" cy="3535680"/>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b="1">
                <a:solidFill>
                  <a:schemeClr val="accent1"/>
                </a:solidFill>
                <a:latin typeface="Arial"/>
                <a:ea typeface="Arial"/>
                <a:cs typeface="Arial"/>
                <a:sym typeface="Arial"/>
              </a:defRPr>
            </a:lvl1pPr>
            <a:lvl2pPr marL="914400" lvl="1" indent="-228600" algn="l">
              <a:spcBef>
                <a:spcPts val="280"/>
              </a:spcBef>
              <a:spcAft>
                <a:spcPts val="0"/>
              </a:spcAft>
              <a:buSzPts val="1400"/>
              <a:buFont typeface="Arial"/>
              <a:buNone/>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4" name="Google Shape;1164;p124"/>
          <p:cNvSpPr txBox="1">
            <a:spLocks noGrp="1"/>
          </p:cNvSpPr>
          <p:nvPr>
            <p:ph type="body" idx="5"/>
          </p:nvPr>
        </p:nvSpPr>
        <p:spPr>
          <a:xfrm>
            <a:off x="914400" y="4980565"/>
            <a:ext cx="503311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5" name="Google Shape;1165;p124"/>
          <p:cNvSpPr txBox="1">
            <a:spLocks noGrp="1"/>
          </p:cNvSpPr>
          <p:nvPr>
            <p:ph type="body" idx="6"/>
          </p:nvPr>
        </p:nvSpPr>
        <p:spPr>
          <a:xfrm>
            <a:off x="6257971" y="4980565"/>
            <a:ext cx="501962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3AF0-C1DC-A34D-9371-F79E4E4AE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EF5526-56A6-B84B-9525-2D85179C14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455A4-7418-5E43-81D3-51E7E3FA335F}"/>
              </a:ext>
            </a:extLst>
          </p:cNvPr>
          <p:cNvSpPr>
            <a:spLocks noGrp="1"/>
          </p:cNvSpPr>
          <p:nvPr>
            <p:ph type="dt" sz="half" idx="10"/>
          </p:nvPr>
        </p:nvSpPr>
        <p:spPr/>
        <p:txBody>
          <a:bodyPr/>
          <a:lstStyle/>
          <a:p>
            <a:fld id="{4AA1259B-F222-D54D-8542-DFB6CAF308E7}" type="datetimeFigureOut">
              <a:rPr lang="en-US" smtClean="0"/>
              <a:t>11/1/21</a:t>
            </a:fld>
            <a:endParaRPr lang="en-US"/>
          </a:p>
        </p:txBody>
      </p:sp>
      <p:sp>
        <p:nvSpPr>
          <p:cNvPr id="5" name="Footer Placeholder 4">
            <a:extLst>
              <a:ext uri="{FF2B5EF4-FFF2-40B4-BE49-F238E27FC236}">
                <a16:creationId xmlns:a16="http://schemas.microsoft.com/office/drawing/2014/main" id="{548DF5F8-71B0-C14A-B034-82CFB1510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37A0C-C9DD-0145-9A9D-86F2F6ECE5A5}"/>
              </a:ext>
            </a:extLst>
          </p:cNvPr>
          <p:cNvSpPr>
            <a:spLocks noGrp="1"/>
          </p:cNvSpPr>
          <p:nvPr>
            <p:ph type="sldNum" sz="quarter" idx="12"/>
          </p:nvPr>
        </p:nvSpPr>
        <p:spPr/>
        <p:txBody>
          <a:bodyPr/>
          <a:lstStyle/>
          <a:p>
            <a:fld id="{FEE189E8-2898-1344-9D2F-4E0402BB008E}" type="slidenum">
              <a:rPr lang="en-US" smtClean="0"/>
              <a:t>‹#›</a:t>
            </a:fld>
            <a:endParaRPr lang="en-US"/>
          </a:p>
        </p:txBody>
      </p:sp>
    </p:spTree>
    <p:extLst>
      <p:ext uri="{BB962C8B-B14F-4D97-AF65-F5344CB8AC3E}">
        <p14:creationId xmlns:p14="http://schemas.microsoft.com/office/powerpoint/2010/main" val="331227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Subtitle">
  <p:cSld name="1_Comparison Subtitle">
    <p:spTree>
      <p:nvGrpSpPr>
        <p:cNvPr id="1" name="Shape 63"/>
        <p:cNvGrpSpPr/>
        <p:nvPr/>
      </p:nvGrpSpPr>
      <p:grpSpPr>
        <a:xfrm>
          <a:off x="0" y="0"/>
          <a:ext cx="0" cy="0"/>
          <a:chOff x="0" y="0"/>
          <a:chExt cx="0" cy="0"/>
        </a:xfrm>
      </p:grpSpPr>
      <p:sp>
        <p:nvSpPr>
          <p:cNvPr id="64" name="Google Shape;64;p2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2"/>
          <p:cNvSpPr txBox="1">
            <a:spLocks noGrp="1"/>
          </p:cNvSpPr>
          <p:nvPr>
            <p:ph type="body" idx="1"/>
          </p:nvPr>
        </p:nvSpPr>
        <p:spPr>
          <a:xfrm>
            <a:off x="914400" y="1462284"/>
            <a:ext cx="5082117" cy="307776"/>
          </a:xfrm>
          <a:prstGeom prst="rect">
            <a:avLst/>
          </a:prstGeom>
          <a:noFill/>
          <a:ln>
            <a:noFill/>
          </a:ln>
        </p:spPr>
        <p:txBody>
          <a:bodyPr spcFirstLastPara="1" wrap="square" lIns="0" tIns="0" rIns="0" bIns="0" anchor="b" anchorCtr="0">
            <a:spAutoFit/>
          </a:bodyPr>
          <a:lstStyle>
            <a:lvl1pPr marL="457200" lvl="0" indent="-228600" algn="l">
              <a:spcBef>
                <a:spcPts val="0"/>
              </a:spcBef>
              <a:spcAft>
                <a:spcPts val="0"/>
              </a:spcAft>
              <a:buSzPts val="2000"/>
              <a:buNone/>
              <a:defRPr sz="2000" b="1"/>
            </a:lvl1pPr>
            <a:lvl2pPr marL="914400" lvl="1" indent="-228600" algn="l">
              <a:spcBef>
                <a:spcPts val="533"/>
              </a:spcBef>
              <a:spcAft>
                <a:spcPts val="0"/>
              </a:spcAft>
              <a:buSzPts val="2667"/>
              <a:buNone/>
              <a:defRPr sz="2667" b="1"/>
            </a:lvl2pPr>
            <a:lvl3pPr marL="1371600" lvl="2" indent="-228600" algn="l">
              <a:spcBef>
                <a:spcPts val="480"/>
              </a:spcBef>
              <a:spcAft>
                <a:spcPts val="0"/>
              </a:spcAft>
              <a:buSzPts val="2400"/>
              <a:buNone/>
              <a:defRPr sz="2400" b="1"/>
            </a:lvl3pPr>
            <a:lvl4pPr marL="1828800" lvl="3" indent="-228600" algn="l">
              <a:spcBef>
                <a:spcPts val="427"/>
              </a:spcBef>
              <a:spcAft>
                <a:spcPts val="0"/>
              </a:spcAft>
              <a:buSzPts val="2133"/>
              <a:buNone/>
              <a:defRPr sz="2133" b="1"/>
            </a:lvl4pPr>
            <a:lvl5pPr marL="2286000" lvl="4" indent="-228600" algn="l">
              <a:spcBef>
                <a:spcPts val="427"/>
              </a:spcBef>
              <a:spcAft>
                <a:spcPts val="0"/>
              </a:spcAft>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6" name="Google Shape;66;p22"/>
          <p:cNvSpPr txBox="1">
            <a:spLocks noGrp="1"/>
          </p:cNvSpPr>
          <p:nvPr>
            <p:ph type="body" idx="2"/>
          </p:nvPr>
        </p:nvSpPr>
        <p:spPr>
          <a:xfrm>
            <a:off x="914400" y="1803370"/>
            <a:ext cx="5082117" cy="4368831"/>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67" name="Google Shape;67;p22"/>
          <p:cNvSpPr txBox="1">
            <a:spLocks noGrp="1"/>
          </p:cNvSpPr>
          <p:nvPr>
            <p:ph type="body" idx="3"/>
          </p:nvPr>
        </p:nvSpPr>
        <p:spPr>
          <a:xfrm>
            <a:off x="6193369" y="1462284"/>
            <a:ext cx="5084232" cy="307776"/>
          </a:xfrm>
          <a:prstGeom prst="rect">
            <a:avLst/>
          </a:prstGeom>
          <a:noFill/>
          <a:ln>
            <a:noFill/>
          </a:ln>
        </p:spPr>
        <p:txBody>
          <a:bodyPr spcFirstLastPara="1" wrap="square" lIns="0" tIns="0" rIns="0" bIns="0" anchor="b" anchorCtr="0">
            <a:spAutoFit/>
          </a:bodyPr>
          <a:lstStyle>
            <a:lvl1pPr marL="457200" lvl="0" indent="-228600" algn="l">
              <a:spcBef>
                <a:spcPts val="0"/>
              </a:spcBef>
              <a:spcAft>
                <a:spcPts val="0"/>
              </a:spcAft>
              <a:buSzPts val="2000"/>
              <a:buNone/>
              <a:defRPr sz="2000" b="1"/>
            </a:lvl1pPr>
            <a:lvl2pPr marL="914400" lvl="1" indent="-228600" algn="l">
              <a:spcBef>
                <a:spcPts val="533"/>
              </a:spcBef>
              <a:spcAft>
                <a:spcPts val="0"/>
              </a:spcAft>
              <a:buSzPts val="2667"/>
              <a:buNone/>
              <a:defRPr sz="2667" b="1"/>
            </a:lvl2pPr>
            <a:lvl3pPr marL="1371600" lvl="2" indent="-228600" algn="l">
              <a:spcBef>
                <a:spcPts val="480"/>
              </a:spcBef>
              <a:spcAft>
                <a:spcPts val="0"/>
              </a:spcAft>
              <a:buSzPts val="2400"/>
              <a:buNone/>
              <a:defRPr sz="2400" b="1"/>
            </a:lvl3pPr>
            <a:lvl4pPr marL="1828800" lvl="3" indent="-228600" algn="l">
              <a:spcBef>
                <a:spcPts val="427"/>
              </a:spcBef>
              <a:spcAft>
                <a:spcPts val="0"/>
              </a:spcAft>
              <a:buSzPts val="2133"/>
              <a:buNone/>
              <a:defRPr sz="2133" b="1"/>
            </a:lvl4pPr>
            <a:lvl5pPr marL="2286000" lvl="4" indent="-228600" algn="l">
              <a:spcBef>
                <a:spcPts val="427"/>
              </a:spcBef>
              <a:spcAft>
                <a:spcPts val="0"/>
              </a:spcAft>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8" name="Google Shape;68;p22"/>
          <p:cNvSpPr txBox="1">
            <a:spLocks noGrp="1"/>
          </p:cNvSpPr>
          <p:nvPr>
            <p:ph type="body" idx="4"/>
          </p:nvPr>
        </p:nvSpPr>
        <p:spPr>
          <a:xfrm>
            <a:off x="6193369" y="1803370"/>
            <a:ext cx="5084232" cy="4368831"/>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69" name="Google Shape;69;p22"/>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ubtitle Only">
  <p:cSld name="1_Title Subtitle Only">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3"/>
          <p:cNvSpPr txBox="1">
            <a:spLocks noGrp="1"/>
          </p:cNvSpPr>
          <p:nvPr>
            <p:ph type="body" idx="1"/>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Eight Grid">
  <p:cSld name="Eight Grid">
    <p:spTree>
      <p:nvGrpSpPr>
        <p:cNvPr id="1" name="Shape 73"/>
        <p:cNvGrpSpPr/>
        <p:nvPr/>
      </p:nvGrpSpPr>
      <p:grpSpPr>
        <a:xfrm>
          <a:off x="0" y="0"/>
          <a:ext cx="0" cy="0"/>
          <a:chOff x="0" y="0"/>
          <a:chExt cx="0" cy="0"/>
        </a:xfrm>
      </p:grpSpPr>
      <p:sp>
        <p:nvSpPr>
          <p:cNvPr id="74" name="Google Shape;74;p24"/>
          <p:cNvSpPr>
            <a:spLocks noGrp="1"/>
          </p:cNvSpPr>
          <p:nvPr>
            <p:ph type="pic" idx="2"/>
          </p:nvPr>
        </p:nvSpPr>
        <p:spPr>
          <a:xfrm>
            <a:off x="0"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5" name="Google Shape;75;p24"/>
          <p:cNvSpPr>
            <a:spLocks noGrp="1"/>
          </p:cNvSpPr>
          <p:nvPr>
            <p:ph type="pic" idx="3"/>
          </p:nvPr>
        </p:nvSpPr>
        <p:spPr>
          <a:xfrm>
            <a:off x="3049016"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 name="Google Shape;76;p24"/>
          <p:cNvSpPr>
            <a:spLocks noGrp="1"/>
          </p:cNvSpPr>
          <p:nvPr>
            <p:ph type="pic" idx="4"/>
          </p:nvPr>
        </p:nvSpPr>
        <p:spPr>
          <a:xfrm>
            <a:off x="6098032"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7" name="Google Shape;77;p24"/>
          <p:cNvSpPr>
            <a:spLocks noGrp="1"/>
          </p:cNvSpPr>
          <p:nvPr>
            <p:ph type="pic" idx="5"/>
          </p:nvPr>
        </p:nvSpPr>
        <p:spPr>
          <a:xfrm>
            <a:off x="9147048"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8" name="Google Shape;78;p24"/>
          <p:cNvSpPr>
            <a:spLocks noGrp="1"/>
          </p:cNvSpPr>
          <p:nvPr>
            <p:ph type="pic" idx="6"/>
          </p:nvPr>
        </p:nvSpPr>
        <p:spPr>
          <a:xfrm>
            <a:off x="0"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 name="Google Shape;79;p24"/>
          <p:cNvSpPr>
            <a:spLocks noGrp="1"/>
          </p:cNvSpPr>
          <p:nvPr>
            <p:ph type="pic" idx="7"/>
          </p:nvPr>
        </p:nvSpPr>
        <p:spPr>
          <a:xfrm>
            <a:off x="3049016"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0" name="Google Shape;80;p24"/>
          <p:cNvSpPr>
            <a:spLocks noGrp="1"/>
          </p:cNvSpPr>
          <p:nvPr>
            <p:ph type="pic" idx="8"/>
          </p:nvPr>
        </p:nvSpPr>
        <p:spPr>
          <a:xfrm>
            <a:off x="6098032"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1" name="Google Shape;81;p24"/>
          <p:cNvSpPr>
            <a:spLocks noGrp="1"/>
          </p:cNvSpPr>
          <p:nvPr>
            <p:ph type="pic" idx="9"/>
          </p:nvPr>
        </p:nvSpPr>
        <p:spPr>
          <a:xfrm>
            <a:off x="9147048"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Fifteen Grid">
  <p:cSld name="Fifteen Grid">
    <p:spTree>
      <p:nvGrpSpPr>
        <p:cNvPr id="1" name="Shape 82"/>
        <p:cNvGrpSpPr/>
        <p:nvPr/>
      </p:nvGrpSpPr>
      <p:grpSpPr>
        <a:xfrm>
          <a:off x="0" y="0"/>
          <a:ext cx="0" cy="0"/>
          <a:chOff x="0" y="0"/>
          <a:chExt cx="0" cy="0"/>
        </a:xfrm>
      </p:grpSpPr>
      <p:sp>
        <p:nvSpPr>
          <p:cNvPr id="83" name="Google Shape;83;p25"/>
          <p:cNvSpPr>
            <a:spLocks noGrp="1"/>
          </p:cNvSpPr>
          <p:nvPr>
            <p:ph type="pic" idx="2"/>
          </p:nvPr>
        </p:nvSpPr>
        <p:spPr>
          <a:xfrm>
            <a:off x="0"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4" name="Google Shape;84;p25"/>
          <p:cNvSpPr>
            <a:spLocks noGrp="1"/>
          </p:cNvSpPr>
          <p:nvPr>
            <p:ph type="pic" idx="3"/>
          </p:nvPr>
        </p:nvSpPr>
        <p:spPr>
          <a:xfrm>
            <a:off x="2437638"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5" name="Google Shape;85;p25"/>
          <p:cNvSpPr>
            <a:spLocks noGrp="1"/>
          </p:cNvSpPr>
          <p:nvPr>
            <p:ph type="pic" idx="4"/>
          </p:nvPr>
        </p:nvSpPr>
        <p:spPr>
          <a:xfrm>
            <a:off x="4875276"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6" name="Google Shape;86;p25"/>
          <p:cNvSpPr>
            <a:spLocks noGrp="1"/>
          </p:cNvSpPr>
          <p:nvPr>
            <p:ph type="pic" idx="5"/>
          </p:nvPr>
        </p:nvSpPr>
        <p:spPr>
          <a:xfrm>
            <a:off x="7312914"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7" name="Google Shape;87;p25"/>
          <p:cNvSpPr>
            <a:spLocks noGrp="1"/>
          </p:cNvSpPr>
          <p:nvPr>
            <p:ph type="pic" idx="6"/>
          </p:nvPr>
        </p:nvSpPr>
        <p:spPr>
          <a:xfrm>
            <a:off x="9750552"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8" name="Google Shape;88;p25"/>
          <p:cNvSpPr>
            <a:spLocks noGrp="1"/>
          </p:cNvSpPr>
          <p:nvPr>
            <p:ph type="pic" idx="7"/>
          </p:nvPr>
        </p:nvSpPr>
        <p:spPr>
          <a:xfrm>
            <a:off x="0"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9" name="Google Shape;89;p25"/>
          <p:cNvSpPr>
            <a:spLocks noGrp="1"/>
          </p:cNvSpPr>
          <p:nvPr>
            <p:ph type="pic" idx="8"/>
          </p:nvPr>
        </p:nvSpPr>
        <p:spPr>
          <a:xfrm>
            <a:off x="2437638"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0" name="Google Shape;90;p25"/>
          <p:cNvSpPr>
            <a:spLocks noGrp="1"/>
          </p:cNvSpPr>
          <p:nvPr>
            <p:ph type="pic" idx="9"/>
          </p:nvPr>
        </p:nvSpPr>
        <p:spPr>
          <a:xfrm>
            <a:off x="4875276"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1" name="Google Shape;91;p25"/>
          <p:cNvSpPr>
            <a:spLocks noGrp="1"/>
          </p:cNvSpPr>
          <p:nvPr>
            <p:ph type="pic" idx="13"/>
          </p:nvPr>
        </p:nvSpPr>
        <p:spPr>
          <a:xfrm>
            <a:off x="7312914"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2" name="Google Shape;92;p25"/>
          <p:cNvSpPr>
            <a:spLocks noGrp="1"/>
          </p:cNvSpPr>
          <p:nvPr>
            <p:ph type="pic" idx="14"/>
          </p:nvPr>
        </p:nvSpPr>
        <p:spPr>
          <a:xfrm>
            <a:off x="9750552"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3" name="Google Shape;93;p25"/>
          <p:cNvSpPr>
            <a:spLocks noGrp="1"/>
          </p:cNvSpPr>
          <p:nvPr>
            <p:ph type="pic" idx="15"/>
          </p:nvPr>
        </p:nvSpPr>
        <p:spPr>
          <a:xfrm>
            <a:off x="0"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4" name="Google Shape;94;p25"/>
          <p:cNvSpPr>
            <a:spLocks noGrp="1"/>
          </p:cNvSpPr>
          <p:nvPr>
            <p:ph type="pic" idx="16"/>
          </p:nvPr>
        </p:nvSpPr>
        <p:spPr>
          <a:xfrm>
            <a:off x="2437638"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5" name="Google Shape;95;p25"/>
          <p:cNvSpPr>
            <a:spLocks noGrp="1"/>
          </p:cNvSpPr>
          <p:nvPr>
            <p:ph type="pic" idx="17"/>
          </p:nvPr>
        </p:nvSpPr>
        <p:spPr>
          <a:xfrm>
            <a:off x="4875276"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6" name="Google Shape;96;p25"/>
          <p:cNvSpPr>
            <a:spLocks noGrp="1"/>
          </p:cNvSpPr>
          <p:nvPr>
            <p:ph type="pic" idx="18"/>
          </p:nvPr>
        </p:nvSpPr>
        <p:spPr>
          <a:xfrm>
            <a:off x="7312914"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7" name="Google Shape;97;p25"/>
          <p:cNvSpPr>
            <a:spLocks noGrp="1"/>
          </p:cNvSpPr>
          <p:nvPr>
            <p:ph type="pic" idx="19"/>
          </p:nvPr>
        </p:nvSpPr>
        <p:spPr>
          <a:xfrm>
            <a:off x="9750552"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4 Grid">
  <p:cSld name="24 Grid">
    <p:spTree>
      <p:nvGrpSpPr>
        <p:cNvPr id="1" name="Shape 98"/>
        <p:cNvGrpSpPr/>
        <p:nvPr/>
      </p:nvGrpSpPr>
      <p:grpSpPr>
        <a:xfrm>
          <a:off x="0" y="0"/>
          <a:ext cx="0" cy="0"/>
          <a:chOff x="0" y="0"/>
          <a:chExt cx="0" cy="0"/>
        </a:xfrm>
      </p:grpSpPr>
      <p:sp>
        <p:nvSpPr>
          <p:cNvPr id="99" name="Google Shape;99;p26"/>
          <p:cNvSpPr>
            <a:spLocks noGrp="1"/>
          </p:cNvSpPr>
          <p:nvPr>
            <p:ph type="pic" idx="2"/>
          </p:nvPr>
        </p:nvSpPr>
        <p:spPr>
          <a:xfrm>
            <a:off x="0"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 name="Google Shape;100;p26"/>
          <p:cNvSpPr>
            <a:spLocks noGrp="1"/>
          </p:cNvSpPr>
          <p:nvPr>
            <p:ph type="pic" idx="3"/>
          </p:nvPr>
        </p:nvSpPr>
        <p:spPr>
          <a:xfrm>
            <a:off x="2028749"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 name="Google Shape;101;p26"/>
          <p:cNvSpPr>
            <a:spLocks noGrp="1"/>
          </p:cNvSpPr>
          <p:nvPr>
            <p:ph type="pic" idx="4"/>
          </p:nvPr>
        </p:nvSpPr>
        <p:spPr>
          <a:xfrm>
            <a:off x="4057498"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2" name="Google Shape;102;p26"/>
          <p:cNvSpPr>
            <a:spLocks noGrp="1"/>
          </p:cNvSpPr>
          <p:nvPr>
            <p:ph type="pic" idx="5"/>
          </p:nvPr>
        </p:nvSpPr>
        <p:spPr>
          <a:xfrm>
            <a:off x="6086247"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3" name="Google Shape;103;p26"/>
          <p:cNvSpPr>
            <a:spLocks noGrp="1"/>
          </p:cNvSpPr>
          <p:nvPr>
            <p:ph type="pic" idx="6"/>
          </p:nvPr>
        </p:nvSpPr>
        <p:spPr>
          <a:xfrm>
            <a:off x="10143744"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4" name="Google Shape;104;p26"/>
          <p:cNvSpPr>
            <a:spLocks noGrp="1"/>
          </p:cNvSpPr>
          <p:nvPr>
            <p:ph type="pic" idx="7"/>
          </p:nvPr>
        </p:nvSpPr>
        <p:spPr>
          <a:xfrm>
            <a:off x="8114996"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5" name="Google Shape;105;p26"/>
          <p:cNvSpPr>
            <a:spLocks noGrp="1"/>
          </p:cNvSpPr>
          <p:nvPr>
            <p:ph type="pic" idx="8"/>
          </p:nvPr>
        </p:nvSpPr>
        <p:spPr>
          <a:xfrm>
            <a:off x="0"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6" name="Google Shape;106;p26"/>
          <p:cNvSpPr>
            <a:spLocks noGrp="1"/>
          </p:cNvSpPr>
          <p:nvPr>
            <p:ph type="pic" idx="9"/>
          </p:nvPr>
        </p:nvSpPr>
        <p:spPr>
          <a:xfrm>
            <a:off x="2028749"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7" name="Google Shape;107;p26"/>
          <p:cNvSpPr>
            <a:spLocks noGrp="1"/>
          </p:cNvSpPr>
          <p:nvPr>
            <p:ph type="pic" idx="13"/>
          </p:nvPr>
        </p:nvSpPr>
        <p:spPr>
          <a:xfrm>
            <a:off x="4057498"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8" name="Google Shape;108;p26"/>
          <p:cNvSpPr>
            <a:spLocks noGrp="1"/>
          </p:cNvSpPr>
          <p:nvPr>
            <p:ph type="pic" idx="14"/>
          </p:nvPr>
        </p:nvSpPr>
        <p:spPr>
          <a:xfrm>
            <a:off x="6086247"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 name="Google Shape;109;p26"/>
          <p:cNvSpPr>
            <a:spLocks noGrp="1"/>
          </p:cNvSpPr>
          <p:nvPr>
            <p:ph type="pic" idx="15"/>
          </p:nvPr>
        </p:nvSpPr>
        <p:spPr>
          <a:xfrm>
            <a:off x="10143744"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0" name="Google Shape;110;p26"/>
          <p:cNvSpPr>
            <a:spLocks noGrp="1"/>
          </p:cNvSpPr>
          <p:nvPr>
            <p:ph type="pic" idx="16"/>
          </p:nvPr>
        </p:nvSpPr>
        <p:spPr>
          <a:xfrm>
            <a:off x="8114996"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1" name="Google Shape;111;p26"/>
          <p:cNvSpPr>
            <a:spLocks noGrp="1"/>
          </p:cNvSpPr>
          <p:nvPr>
            <p:ph type="pic" idx="17"/>
          </p:nvPr>
        </p:nvSpPr>
        <p:spPr>
          <a:xfrm>
            <a:off x="0"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2" name="Google Shape;112;p26"/>
          <p:cNvSpPr>
            <a:spLocks noGrp="1"/>
          </p:cNvSpPr>
          <p:nvPr>
            <p:ph type="pic" idx="18"/>
          </p:nvPr>
        </p:nvSpPr>
        <p:spPr>
          <a:xfrm>
            <a:off x="2028749"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3" name="Google Shape;113;p26"/>
          <p:cNvSpPr>
            <a:spLocks noGrp="1"/>
          </p:cNvSpPr>
          <p:nvPr>
            <p:ph type="pic" idx="19"/>
          </p:nvPr>
        </p:nvSpPr>
        <p:spPr>
          <a:xfrm>
            <a:off x="4057498"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4" name="Google Shape;114;p26"/>
          <p:cNvSpPr>
            <a:spLocks noGrp="1"/>
          </p:cNvSpPr>
          <p:nvPr>
            <p:ph type="pic" idx="20"/>
          </p:nvPr>
        </p:nvSpPr>
        <p:spPr>
          <a:xfrm>
            <a:off x="6086247"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5" name="Google Shape;115;p26"/>
          <p:cNvSpPr>
            <a:spLocks noGrp="1"/>
          </p:cNvSpPr>
          <p:nvPr>
            <p:ph type="pic" idx="21"/>
          </p:nvPr>
        </p:nvSpPr>
        <p:spPr>
          <a:xfrm>
            <a:off x="10143744"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6" name="Google Shape;116;p26"/>
          <p:cNvSpPr>
            <a:spLocks noGrp="1"/>
          </p:cNvSpPr>
          <p:nvPr>
            <p:ph type="pic" idx="22"/>
          </p:nvPr>
        </p:nvSpPr>
        <p:spPr>
          <a:xfrm>
            <a:off x="8114996"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7" name="Google Shape;117;p26"/>
          <p:cNvSpPr>
            <a:spLocks noGrp="1"/>
          </p:cNvSpPr>
          <p:nvPr>
            <p:ph type="pic" idx="23"/>
          </p:nvPr>
        </p:nvSpPr>
        <p:spPr>
          <a:xfrm>
            <a:off x="0"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8" name="Google Shape;118;p26"/>
          <p:cNvSpPr>
            <a:spLocks noGrp="1"/>
          </p:cNvSpPr>
          <p:nvPr>
            <p:ph type="pic" idx="24"/>
          </p:nvPr>
        </p:nvSpPr>
        <p:spPr>
          <a:xfrm>
            <a:off x="2028749"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9" name="Google Shape;119;p26"/>
          <p:cNvSpPr>
            <a:spLocks noGrp="1"/>
          </p:cNvSpPr>
          <p:nvPr>
            <p:ph type="pic" idx="25"/>
          </p:nvPr>
        </p:nvSpPr>
        <p:spPr>
          <a:xfrm>
            <a:off x="4057498"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0" name="Google Shape;120;p26"/>
          <p:cNvSpPr>
            <a:spLocks noGrp="1"/>
          </p:cNvSpPr>
          <p:nvPr>
            <p:ph type="pic" idx="26"/>
          </p:nvPr>
        </p:nvSpPr>
        <p:spPr>
          <a:xfrm>
            <a:off x="6086247"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1" name="Google Shape;121;p26"/>
          <p:cNvSpPr>
            <a:spLocks noGrp="1"/>
          </p:cNvSpPr>
          <p:nvPr>
            <p:ph type="pic" idx="27"/>
          </p:nvPr>
        </p:nvSpPr>
        <p:spPr>
          <a:xfrm>
            <a:off x="10143744"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2" name="Google Shape;122;p26"/>
          <p:cNvSpPr>
            <a:spLocks noGrp="1"/>
          </p:cNvSpPr>
          <p:nvPr>
            <p:ph type="pic" idx="28"/>
          </p:nvPr>
        </p:nvSpPr>
        <p:spPr>
          <a:xfrm>
            <a:off x="8114996"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ur Image Text ">
  <p:cSld name="Four Image Text ">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7"/>
          <p:cNvSpPr>
            <a:spLocks noGrp="1"/>
          </p:cNvSpPr>
          <p:nvPr>
            <p:ph type="pic" idx="2"/>
          </p:nvPr>
        </p:nvSpPr>
        <p:spPr>
          <a:xfrm>
            <a:off x="9144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6" name="Google Shape;126;p27"/>
          <p:cNvSpPr>
            <a:spLocks noGrp="1"/>
          </p:cNvSpPr>
          <p:nvPr>
            <p:ph type="pic" idx="3"/>
          </p:nvPr>
        </p:nvSpPr>
        <p:spPr>
          <a:xfrm>
            <a:off x="35560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7" name="Google Shape;127;p27"/>
          <p:cNvSpPr>
            <a:spLocks noGrp="1"/>
          </p:cNvSpPr>
          <p:nvPr>
            <p:ph type="pic" idx="4"/>
          </p:nvPr>
        </p:nvSpPr>
        <p:spPr>
          <a:xfrm>
            <a:off x="61976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8" name="Google Shape;128;p27"/>
          <p:cNvSpPr>
            <a:spLocks noGrp="1"/>
          </p:cNvSpPr>
          <p:nvPr>
            <p:ph type="pic" idx="5"/>
          </p:nvPr>
        </p:nvSpPr>
        <p:spPr>
          <a:xfrm>
            <a:off x="88392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9" name="Google Shape;129;p27"/>
          <p:cNvSpPr txBox="1">
            <a:spLocks noGrp="1"/>
          </p:cNvSpPr>
          <p:nvPr>
            <p:ph type="body" idx="1"/>
          </p:nvPr>
        </p:nvSpPr>
        <p:spPr>
          <a:xfrm>
            <a:off x="9144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 name="Google Shape;130;p27"/>
          <p:cNvSpPr txBox="1">
            <a:spLocks noGrp="1"/>
          </p:cNvSpPr>
          <p:nvPr>
            <p:ph type="body" idx="6"/>
          </p:nvPr>
        </p:nvSpPr>
        <p:spPr>
          <a:xfrm>
            <a:off x="35560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1" name="Google Shape;131;p27"/>
          <p:cNvSpPr txBox="1">
            <a:spLocks noGrp="1"/>
          </p:cNvSpPr>
          <p:nvPr>
            <p:ph type="body" idx="7"/>
          </p:nvPr>
        </p:nvSpPr>
        <p:spPr>
          <a:xfrm>
            <a:off x="61976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2" name="Google Shape;132;p27"/>
          <p:cNvSpPr txBox="1">
            <a:spLocks noGrp="1"/>
          </p:cNvSpPr>
          <p:nvPr>
            <p:ph type="body" idx="8"/>
          </p:nvPr>
        </p:nvSpPr>
        <p:spPr>
          <a:xfrm>
            <a:off x="88392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Image Text Subtitle">
  <p:cSld name="Four Image Text Subtitle">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8"/>
          <p:cNvSpPr>
            <a:spLocks noGrp="1"/>
          </p:cNvSpPr>
          <p:nvPr>
            <p:ph type="pic" idx="2"/>
          </p:nvPr>
        </p:nvSpPr>
        <p:spPr>
          <a:xfrm>
            <a:off x="9144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6" name="Google Shape;136;p28"/>
          <p:cNvSpPr>
            <a:spLocks noGrp="1"/>
          </p:cNvSpPr>
          <p:nvPr>
            <p:ph type="pic" idx="3"/>
          </p:nvPr>
        </p:nvSpPr>
        <p:spPr>
          <a:xfrm>
            <a:off x="35560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7" name="Google Shape;137;p28"/>
          <p:cNvSpPr>
            <a:spLocks noGrp="1"/>
          </p:cNvSpPr>
          <p:nvPr>
            <p:ph type="pic" idx="4"/>
          </p:nvPr>
        </p:nvSpPr>
        <p:spPr>
          <a:xfrm>
            <a:off x="61976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8" name="Google Shape;138;p28"/>
          <p:cNvSpPr>
            <a:spLocks noGrp="1"/>
          </p:cNvSpPr>
          <p:nvPr>
            <p:ph type="pic" idx="5"/>
          </p:nvPr>
        </p:nvSpPr>
        <p:spPr>
          <a:xfrm>
            <a:off x="8839200" y="1397000"/>
            <a:ext cx="2438400" cy="3407438"/>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9" name="Google Shape;139;p28"/>
          <p:cNvSpPr txBox="1">
            <a:spLocks noGrp="1"/>
          </p:cNvSpPr>
          <p:nvPr>
            <p:ph type="body" idx="1"/>
          </p:nvPr>
        </p:nvSpPr>
        <p:spPr>
          <a:xfrm>
            <a:off x="9144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28"/>
          <p:cNvSpPr txBox="1">
            <a:spLocks noGrp="1"/>
          </p:cNvSpPr>
          <p:nvPr>
            <p:ph type="body" idx="6"/>
          </p:nvPr>
        </p:nvSpPr>
        <p:spPr>
          <a:xfrm>
            <a:off x="35560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 name="Google Shape;141;p28"/>
          <p:cNvSpPr txBox="1">
            <a:spLocks noGrp="1"/>
          </p:cNvSpPr>
          <p:nvPr>
            <p:ph type="body" idx="7"/>
          </p:nvPr>
        </p:nvSpPr>
        <p:spPr>
          <a:xfrm>
            <a:off x="61976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28"/>
          <p:cNvSpPr txBox="1">
            <a:spLocks noGrp="1"/>
          </p:cNvSpPr>
          <p:nvPr>
            <p:ph type="body" idx="8"/>
          </p:nvPr>
        </p:nvSpPr>
        <p:spPr>
          <a:xfrm>
            <a:off x="88392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28"/>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Image Text ">
  <p:cSld name="Three Image Text ">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9"/>
          <p:cNvSpPr>
            <a:spLocks noGrp="1"/>
          </p:cNvSpPr>
          <p:nvPr>
            <p:ph type="pic" idx="2"/>
          </p:nvPr>
        </p:nvSpPr>
        <p:spPr>
          <a:xfrm>
            <a:off x="914400" y="1396999"/>
            <a:ext cx="3328416"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7" name="Google Shape;147;p29"/>
          <p:cNvSpPr>
            <a:spLocks noGrp="1"/>
          </p:cNvSpPr>
          <p:nvPr>
            <p:ph type="pic" idx="3"/>
          </p:nvPr>
        </p:nvSpPr>
        <p:spPr>
          <a:xfrm>
            <a:off x="4431792" y="1396999"/>
            <a:ext cx="3328416"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8" name="Google Shape;148;p29"/>
          <p:cNvSpPr>
            <a:spLocks noGrp="1"/>
          </p:cNvSpPr>
          <p:nvPr>
            <p:ph type="pic" idx="4"/>
          </p:nvPr>
        </p:nvSpPr>
        <p:spPr>
          <a:xfrm>
            <a:off x="7949184" y="1396999"/>
            <a:ext cx="3328416"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9" name="Google Shape;149;p29"/>
          <p:cNvSpPr txBox="1">
            <a:spLocks noGrp="1"/>
          </p:cNvSpPr>
          <p:nvPr>
            <p:ph type="body" idx="1"/>
          </p:nvPr>
        </p:nvSpPr>
        <p:spPr>
          <a:xfrm>
            <a:off x="914400"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29"/>
          <p:cNvSpPr txBox="1">
            <a:spLocks noGrp="1"/>
          </p:cNvSpPr>
          <p:nvPr>
            <p:ph type="body" idx="5"/>
          </p:nvPr>
        </p:nvSpPr>
        <p:spPr>
          <a:xfrm>
            <a:off x="4431792"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1" name="Google Shape;151;p29"/>
          <p:cNvSpPr txBox="1">
            <a:spLocks noGrp="1"/>
          </p:cNvSpPr>
          <p:nvPr>
            <p:ph type="body" idx="6"/>
          </p:nvPr>
        </p:nvSpPr>
        <p:spPr>
          <a:xfrm>
            <a:off x="7949184"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Utterly Blank" type="blank">
  <p:cSld name="BLANK">
    <p:spTree>
      <p:nvGrpSpPr>
        <p:cNvPr id="1" name="Shape 2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Image Text Subtitle">
  <p:cSld name="Three Image Text Subtitle">
    <p:spTree>
      <p:nvGrpSpPr>
        <p:cNvPr id="1" name="Shape 152"/>
        <p:cNvGrpSpPr/>
        <p:nvPr/>
      </p:nvGrpSpPr>
      <p:grpSpPr>
        <a:xfrm>
          <a:off x="0" y="0"/>
          <a:ext cx="0" cy="0"/>
          <a:chOff x="0" y="0"/>
          <a:chExt cx="0" cy="0"/>
        </a:xfrm>
      </p:grpSpPr>
      <p:sp>
        <p:nvSpPr>
          <p:cNvPr id="153" name="Google Shape;153;p3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0"/>
          <p:cNvSpPr>
            <a:spLocks noGrp="1"/>
          </p:cNvSpPr>
          <p:nvPr>
            <p:ph type="pic" idx="2"/>
          </p:nvPr>
        </p:nvSpPr>
        <p:spPr>
          <a:xfrm>
            <a:off x="914400" y="1396999"/>
            <a:ext cx="3328416"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5" name="Google Shape;155;p30"/>
          <p:cNvSpPr>
            <a:spLocks noGrp="1"/>
          </p:cNvSpPr>
          <p:nvPr>
            <p:ph type="pic" idx="3"/>
          </p:nvPr>
        </p:nvSpPr>
        <p:spPr>
          <a:xfrm>
            <a:off x="4431792" y="1396999"/>
            <a:ext cx="3328416"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6" name="Google Shape;156;p30"/>
          <p:cNvSpPr>
            <a:spLocks noGrp="1"/>
          </p:cNvSpPr>
          <p:nvPr>
            <p:ph type="pic" idx="4"/>
          </p:nvPr>
        </p:nvSpPr>
        <p:spPr>
          <a:xfrm>
            <a:off x="7949184" y="1396999"/>
            <a:ext cx="3328416"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7" name="Google Shape;157;p30"/>
          <p:cNvSpPr txBox="1">
            <a:spLocks noGrp="1"/>
          </p:cNvSpPr>
          <p:nvPr>
            <p:ph type="body" idx="1"/>
          </p:nvPr>
        </p:nvSpPr>
        <p:spPr>
          <a:xfrm>
            <a:off x="914400"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30"/>
          <p:cNvSpPr txBox="1">
            <a:spLocks noGrp="1"/>
          </p:cNvSpPr>
          <p:nvPr>
            <p:ph type="body" idx="5"/>
          </p:nvPr>
        </p:nvSpPr>
        <p:spPr>
          <a:xfrm>
            <a:off x="4431792"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9" name="Google Shape;159;p30"/>
          <p:cNvSpPr txBox="1">
            <a:spLocks noGrp="1"/>
          </p:cNvSpPr>
          <p:nvPr>
            <p:ph type="body" idx="6"/>
          </p:nvPr>
        </p:nvSpPr>
        <p:spPr>
          <a:xfrm>
            <a:off x="7949184"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0" name="Google Shape;160;p30"/>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 Text ">
  <p:cSld name="Two Image Text ">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31"/>
          <p:cNvSpPr>
            <a:spLocks noGrp="1"/>
          </p:cNvSpPr>
          <p:nvPr>
            <p:ph type="pic" idx="2"/>
          </p:nvPr>
        </p:nvSpPr>
        <p:spPr>
          <a:xfrm>
            <a:off x="914400" y="1396999"/>
            <a:ext cx="5085589"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4" name="Google Shape;164;p31"/>
          <p:cNvSpPr>
            <a:spLocks noGrp="1"/>
          </p:cNvSpPr>
          <p:nvPr>
            <p:ph type="pic" idx="3"/>
          </p:nvPr>
        </p:nvSpPr>
        <p:spPr>
          <a:xfrm>
            <a:off x="6192011" y="1396999"/>
            <a:ext cx="5085589"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5" name="Google Shape;165;p31"/>
          <p:cNvSpPr txBox="1">
            <a:spLocks noGrp="1"/>
          </p:cNvSpPr>
          <p:nvPr>
            <p:ph type="body" idx="1"/>
          </p:nvPr>
        </p:nvSpPr>
        <p:spPr>
          <a:xfrm>
            <a:off x="914400"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 name="Google Shape;166;p31"/>
          <p:cNvSpPr txBox="1">
            <a:spLocks noGrp="1"/>
          </p:cNvSpPr>
          <p:nvPr>
            <p:ph type="body" idx="4"/>
          </p:nvPr>
        </p:nvSpPr>
        <p:spPr>
          <a:xfrm>
            <a:off x="6192011"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Image Text Subtitle">
  <p:cSld name="Two Image Text Subtitle">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32"/>
          <p:cNvSpPr>
            <a:spLocks noGrp="1"/>
          </p:cNvSpPr>
          <p:nvPr>
            <p:ph type="pic" idx="2"/>
          </p:nvPr>
        </p:nvSpPr>
        <p:spPr>
          <a:xfrm>
            <a:off x="914400" y="1396999"/>
            <a:ext cx="5085589"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0" name="Google Shape;170;p32"/>
          <p:cNvSpPr>
            <a:spLocks noGrp="1"/>
          </p:cNvSpPr>
          <p:nvPr>
            <p:ph type="pic" idx="3"/>
          </p:nvPr>
        </p:nvSpPr>
        <p:spPr>
          <a:xfrm>
            <a:off x="6192011" y="1396999"/>
            <a:ext cx="5085589" cy="3407439"/>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1" name="Google Shape;171;p32"/>
          <p:cNvSpPr txBox="1">
            <a:spLocks noGrp="1"/>
          </p:cNvSpPr>
          <p:nvPr>
            <p:ph type="body" idx="1"/>
          </p:nvPr>
        </p:nvSpPr>
        <p:spPr>
          <a:xfrm>
            <a:off x="914400"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32"/>
          <p:cNvSpPr txBox="1">
            <a:spLocks noGrp="1"/>
          </p:cNvSpPr>
          <p:nvPr>
            <p:ph type="body" idx="4"/>
          </p:nvPr>
        </p:nvSpPr>
        <p:spPr>
          <a:xfrm>
            <a:off x="6192011"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32"/>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our Tall Text">
  <p:cSld name="Four Tall 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3"/>
          <p:cNvSpPr>
            <a:spLocks noGrp="1"/>
          </p:cNvSpPr>
          <p:nvPr>
            <p:ph type="pic" idx="2"/>
          </p:nvPr>
        </p:nvSpPr>
        <p:spPr>
          <a:xfrm>
            <a:off x="9144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7" name="Google Shape;177;p33"/>
          <p:cNvSpPr>
            <a:spLocks noGrp="1"/>
          </p:cNvSpPr>
          <p:nvPr>
            <p:ph type="pic" idx="3"/>
          </p:nvPr>
        </p:nvSpPr>
        <p:spPr>
          <a:xfrm>
            <a:off x="35560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8" name="Google Shape;178;p33"/>
          <p:cNvSpPr>
            <a:spLocks noGrp="1"/>
          </p:cNvSpPr>
          <p:nvPr>
            <p:ph type="pic" idx="4"/>
          </p:nvPr>
        </p:nvSpPr>
        <p:spPr>
          <a:xfrm>
            <a:off x="61976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9" name="Google Shape;179;p33"/>
          <p:cNvSpPr>
            <a:spLocks noGrp="1"/>
          </p:cNvSpPr>
          <p:nvPr>
            <p:ph type="pic" idx="5"/>
          </p:nvPr>
        </p:nvSpPr>
        <p:spPr>
          <a:xfrm>
            <a:off x="88392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0" name="Google Shape;180;p33"/>
          <p:cNvSpPr txBox="1">
            <a:spLocks noGrp="1"/>
          </p:cNvSpPr>
          <p:nvPr>
            <p:ph type="body" idx="1"/>
          </p:nvPr>
        </p:nvSpPr>
        <p:spPr>
          <a:xfrm>
            <a:off x="914400"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1" name="Google Shape;181;p33"/>
          <p:cNvSpPr txBox="1">
            <a:spLocks noGrp="1"/>
          </p:cNvSpPr>
          <p:nvPr>
            <p:ph type="body" idx="6"/>
          </p:nvPr>
        </p:nvSpPr>
        <p:spPr>
          <a:xfrm>
            <a:off x="3554984"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2" name="Google Shape;182;p33"/>
          <p:cNvSpPr txBox="1">
            <a:spLocks noGrp="1"/>
          </p:cNvSpPr>
          <p:nvPr>
            <p:ph type="body" idx="7"/>
          </p:nvPr>
        </p:nvSpPr>
        <p:spPr>
          <a:xfrm>
            <a:off x="6195568"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33"/>
          <p:cNvSpPr txBox="1">
            <a:spLocks noGrp="1"/>
          </p:cNvSpPr>
          <p:nvPr>
            <p:ph type="body" idx="8"/>
          </p:nvPr>
        </p:nvSpPr>
        <p:spPr>
          <a:xfrm>
            <a:off x="8836152"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our Tall Text Subtitle">
  <p:cSld name="Four Tall Text Subtitle">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4"/>
          <p:cNvSpPr>
            <a:spLocks noGrp="1"/>
          </p:cNvSpPr>
          <p:nvPr>
            <p:ph type="pic" idx="2"/>
          </p:nvPr>
        </p:nvSpPr>
        <p:spPr>
          <a:xfrm>
            <a:off x="9144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7" name="Google Shape;187;p34"/>
          <p:cNvSpPr>
            <a:spLocks noGrp="1"/>
          </p:cNvSpPr>
          <p:nvPr>
            <p:ph type="pic" idx="3"/>
          </p:nvPr>
        </p:nvSpPr>
        <p:spPr>
          <a:xfrm>
            <a:off x="35560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8" name="Google Shape;188;p34"/>
          <p:cNvSpPr>
            <a:spLocks noGrp="1"/>
          </p:cNvSpPr>
          <p:nvPr>
            <p:ph type="pic" idx="4"/>
          </p:nvPr>
        </p:nvSpPr>
        <p:spPr>
          <a:xfrm>
            <a:off x="61976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9" name="Google Shape;189;p34"/>
          <p:cNvSpPr>
            <a:spLocks noGrp="1"/>
          </p:cNvSpPr>
          <p:nvPr>
            <p:ph type="pic" idx="5"/>
          </p:nvPr>
        </p:nvSpPr>
        <p:spPr>
          <a:xfrm>
            <a:off x="8839200" y="1397000"/>
            <a:ext cx="2438400" cy="1476165"/>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90" name="Google Shape;190;p34"/>
          <p:cNvSpPr txBox="1">
            <a:spLocks noGrp="1"/>
          </p:cNvSpPr>
          <p:nvPr>
            <p:ph type="body" idx="1"/>
          </p:nvPr>
        </p:nvSpPr>
        <p:spPr>
          <a:xfrm>
            <a:off x="914400"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34"/>
          <p:cNvSpPr txBox="1">
            <a:spLocks noGrp="1"/>
          </p:cNvSpPr>
          <p:nvPr>
            <p:ph type="body" idx="6"/>
          </p:nvPr>
        </p:nvSpPr>
        <p:spPr>
          <a:xfrm>
            <a:off x="3554984"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2" name="Google Shape;192;p34"/>
          <p:cNvSpPr txBox="1">
            <a:spLocks noGrp="1"/>
          </p:cNvSpPr>
          <p:nvPr>
            <p:ph type="body" idx="7"/>
          </p:nvPr>
        </p:nvSpPr>
        <p:spPr>
          <a:xfrm>
            <a:off x="6195568"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3" name="Google Shape;193;p34"/>
          <p:cNvSpPr txBox="1">
            <a:spLocks noGrp="1"/>
          </p:cNvSpPr>
          <p:nvPr>
            <p:ph type="body" idx="8"/>
          </p:nvPr>
        </p:nvSpPr>
        <p:spPr>
          <a:xfrm>
            <a:off x="8836152"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4" name="Google Shape;194;p34"/>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Tall Text">
  <p:cSld name="Three Tall Text">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35"/>
          <p:cNvSpPr>
            <a:spLocks noGrp="1"/>
          </p:cNvSpPr>
          <p:nvPr>
            <p:ph type="pic" idx="2"/>
          </p:nvPr>
        </p:nvSpPr>
        <p:spPr>
          <a:xfrm>
            <a:off x="914400" y="1397000"/>
            <a:ext cx="3328416"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98" name="Google Shape;198;p35"/>
          <p:cNvSpPr>
            <a:spLocks noGrp="1"/>
          </p:cNvSpPr>
          <p:nvPr>
            <p:ph type="pic" idx="3"/>
          </p:nvPr>
        </p:nvSpPr>
        <p:spPr>
          <a:xfrm>
            <a:off x="4431792" y="1397000"/>
            <a:ext cx="3328416"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99" name="Google Shape;199;p35"/>
          <p:cNvSpPr>
            <a:spLocks noGrp="1"/>
          </p:cNvSpPr>
          <p:nvPr>
            <p:ph type="pic" idx="4"/>
          </p:nvPr>
        </p:nvSpPr>
        <p:spPr>
          <a:xfrm>
            <a:off x="7949184" y="1397000"/>
            <a:ext cx="3328416"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0" name="Google Shape;200;p35"/>
          <p:cNvSpPr txBox="1">
            <a:spLocks noGrp="1"/>
          </p:cNvSpPr>
          <p:nvPr>
            <p:ph type="body" idx="1"/>
          </p:nvPr>
        </p:nvSpPr>
        <p:spPr>
          <a:xfrm>
            <a:off x="914400"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1" name="Google Shape;201;p35"/>
          <p:cNvSpPr txBox="1">
            <a:spLocks noGrp="1"/>
          </p:cNvSpPr>
          <p:nvPr>
            <p:ph type="body" idx="5"/>
          </p:nvPr>
        </p:nvSpPr>
        <p:spPr>
          <a:xfrm>
            <a:off x="4431792"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35"/>
          <p:cNvSpPr txBox="1">
            <a:spLocks noGrp="1"/>
          </p:cNvSpPr>
          <p:nvPr>
            <p:ph type="body" idx="6"/>
          </p:nvPr>
        </p:nvSpPr>
        <p:spPr>
          <a:xfrm>
            <a:off x="7949184"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Tall Text Subtitle">
  <p:cSld name="Three Tall Text Subtitle">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36"/>
          <p:cNvSpPr>
            <a:spLocks noGrp="1"/>
          </p:cNvSpPr>
          <p:nvPr>
            <p:ph type="pic" idx="2"/>
          </p:nvPr>
        </p:nvSpPr>
        <p:spPr>
          <a:xfrm>
            <a:off x="914400" y="1397000"/>
            <a:ext cx="3328416"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6" name="Google Shape;206;p36"/>
          <p:cNvSpPr>
            <a:spLocks noGrp="1"/>
          </p:cNvSpPr>
          <p:nvPr>
            <p:ph type="pic" idx="3"/>
          </p:nvPr>
        </p:nvSpPr>
        <p:spPr>
          <a:xfrm>
            <a:off x="4431792" y="1397000"/>
            <a:ext cx="3328416"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7" name="Google Shape;207;p36"/>
          <p:cNvSpPr>
            <a:spLocks noGrp="1"/>
          </p:cNvSpPr>
          <p:nvPr>
            <p:ph type="pic" idx="4"/>
          </p:nvPr>
        </p:nvSpPr>
        <p:spPr>
          <a:xfrm>
            <a:off x="7949184" y="1397000"/>
            <a:ext cx="3328416"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8" name="Google Shape;208;p36"/>
          <p:cNvSpPr txBox="1">
            <a:spLocks noGrp="1"/>
          </p:cNvSpPr>
          <p:nvPr>
            <p:ph type="body" idx="1"/>
          </p:nvPr>
        </p:nvSpPr>
        <p:spPr>
          <a:xfrm>
            <a:off x="914400"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9" name="Google Shape;209;p36"/>
          <p:cNvSpPr txBox="1">
            <a:spLocks noGrp="1"/>
          </p:cNvSpPr>
          <p:nvPr>
            <p:ph type="body" idx="5"/>
          </p:nvPr>
        </p:nvSpPr>
        <p:spPr>
          <a:xfrm>
            <a:off x="4431792"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0" name="Google Shape;210;p36"/>
          <p:cNvSpPr txBox="1">
            <a:spLocks noGrp="1"/>
          </p:cNvSpPr>
          <p:nvPr>
            <p:ph type="body" idx="6"/>
          </p:nvPr>
        </p:nvSpPr>
        <p:spPr>
          <a:xfrm>
            <a:off x="7949184"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1" name="Google Shape;211;p36"/>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Tall Text">
  <p:cSld name="Two Tall Text">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7"/>
          <p:cNvSpPr>
            <a:spLocks noGrp="1"/>
          </p:cNvSpPr>
          <p:nvPr>
            <p:ph type="pic" idx="2"/>
          </p:nvPr>
        </p:nvSpPr>
        <p:spPr>
          <a:xfrm>
            <a:off x="914400" y="1397000"/>
            <a:ext cx="5085589"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15" name="Google Shape;215;p37"/>
          <p:cNvSpPr>
            <a:spLocks noGrp="1"/>
          </p:cNvSpPr>
          <p:nvPr>
            <p:ph type="pic" idx="3"/>
          </p:nvPr>
        </p:nvSpPr>
        <p:spPr>
          <a:xfrm>
            <a:off x="6192011" y="1397000"/>
            <a:ext cx="5085589"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16" name="Google Shape;216;p37"/>
          <p:cNvSpPr txBox="1">
            <a:spLocks noGrp="1"/>
          </p:cNvSpPr>
          <p:nvPr>
            <p:ph type="body" idx="1"/>
          </p:nvPr>
        </p:nvSpPr>
        <p:spPr>
          <a:xfrm>
            <a:off x="914400"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7" name="Google Shape;217;p37"/>
          <p:cNvSpPr txBox="1">
            <a:spLocks noGrp="1"/>
          </p:cNvSpPr>
          <p:nvPr>
            <p:ph type="body" idx="4"/>
          </p:nvPr>
        </p:nvSpPr>
        <p:spPr>
          <a:xfrm>
            <a:off x="6193536"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Tall Text Subtitle">
  <p:cSld name="Two Tall Text Subtitle">
    <p:spTree>
      <p:nvGrpSpPr>
        <p:cNvPr id="1" name="Shape 218"/>
        <p:cNvGrpSpPr/>
        <p:nvPr/>
      </p:nvGrpSpPr>
      <p:grpSpPr>
        <a:xfrm>
          <a:off x="0" y="0"/>
          <a:ext cx="0" cy="0"/>
          <a:chOff x="0" y="0"/>
          <a:chExt cx="0" cy="0"/>
        </a:xfrm>
      </p:grpSpPr>
      <p:sp>
        <p:nvSpPr>
          <p:cNvPr id="219" name="Google Shape;219;p3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8"/>
          <p:cNvSpPr>
            <a:spLocks noGrp="1"/>
          </p:cNvSpPr>
          <p:nvPr>
            <p:ph type="pic" idx="2"/>
          </p:nvPr>
        </p:nvSpPr>
        <p:spPr>
          <a:xfrm>
            <a:off x="914400" y="1397000"/>
            <a:ext cx="5085589"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21" name="Google Shape;221;p38"/>
          <p:cNvSpPr>
            <a:spLocks noGrp="1"/>
          </p:cNvSpPr>
          <p:nvPr>
            <p:ph type="pic" idx="3"/>
          </p:nvPr>
        </p:nvSpPr>
        <p:spPr>
          <a:xfrm>
            <a:off x="6192011" y="1397000"/>
            <a:ext cx="5085589" cy="147218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22" name="Google Shape;222;p38"/>
          <p:cNvSpPr txBox="1">
            <a:spLocks noGrp="1"/>
          </p:cNvSpPr>
          <p:nvPr>
            <p:ph type="body" idx="1"/>
          </p:nvPr>
        </p:nvSpPr>
        <p:spPr>
          <a:xfrm>
            <a:off x="914400"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3" name="Google Shape;223;p38"/>
          <p:cNvSpPr txBox="1">
            <a:spLocks noGrp="1"/>
          </p:cNvSpPr>
          <p:nvPr>
            <p:ph type="body" idx="4"/>
          </p:nvPr>
        </p:nvSpPr>
        <p:spPr>
          <a:xfrm>
            <a:off x="6193536"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 name="Google Shape;224;p38"/>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ight Grid Text">
  <p:cSld name="Eight Grid Text">
    <p:spTree>
      <p:nvGrpSpPr>
        <p:cNvPr id="1" name="Shape 225"/>
        <p:cNvGrpSpPr/>
        <p:nvPr/>
      </p:nvGrpSpPr>
      <p:grpSpPr>
        <a:xfrm>
          <a:off x="0" y="0"/>
          <a:ext cx="0" cy="0"/>
          <a:chOff x="0" y="0"/>
          <a:chExt cx="0" cy="0"/>
        </a:xfrm>
      </p:grpSpPr>
      <p:sp>
        <p:nvSpPr>
          <p:cNvPr id="226" name="Google Shape;226;p3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39"/>
          <p:cNvSpPr>
            <a:spLocks noGrp="1"/>
          </p:cNvSpPr>
          <p:nvPr>
            <p:ph type="pic" idx="2"/>
          </p:nvPr>
        </p:nvSpPr>
        <p:spPr>
          <a:xfrm>
            <a:off x="9133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28" name="Google Shape;228;p39"/>
          <p:cNvSpPr>
            <a:spLocks noGrp="1"/>
          </p:cNvSpPr>
          <p:nvPr>
            <p:ph type="pic" idx="3"/>
          </p:nvPr>
        </p:nvSpPr>
        <p:spPr>
          <a:xfrm>
            <a:off x="35549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29" name="Google Shape;229;p39"/>
          <p:cNvSpPr>
            <a:spLocks noGrp="1"/>
          </p:cNvSpPr>
          <p:nvPr>
            <p:ph type="pic" idx="4"/>
          </p:nvPr>
        </p:nvSpPr>
        <p:spPr>
          <a:xfrm>
            <a:off x="61965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30" name="Google Shape;230;p39"/>
          <p:cNvSpPr>
            <a:spLocks noGrp="1"/>
          </p:cNvSpPr>
          <p:nvPr>
            <p:ph type="pic" idx="5"/>
          </p:nvPr>
        </p:nvSpPr>
        <p:spPr>
          <a:xfrm>
            <a:off x="88381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31" name="Google Shape;231;p39"/>
          <p:cNvSpPr txBox="1">
            <a:spLocks noGrp="1"/>
          </p:cNvSpPr>
          <p:nvPr>
            <p:ph type="body" idx="1"/>
          </p:nvPr>
        </p:nvSpPr>
        <p:spPr>
          <a:xfrm>
            <a:off x="913384"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2" name="Google Shape;232;p39"/>
          <p:cNvSpPr txBox="1">
            <a:spLocks noGrp="1"/>
          </p:cNvSpPr>
          <p:nvPr>
            <p:ph type="body" idx="6"/>
          </p:nvPr>
        </p:nvSpPr>
        <p:spPr>
          <a:xfrm>
            <a:off x="3553968"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3" name="Google Shape;233;p39"/>
          <p:cNvSpPr txBox="1">
            <a:spLocks noGrp="1"/>
          </p:cNvSpPr>
          <p:nvPr>
            <p:ph type="body" idx="7"/>
          </p:nvPr>
        </p:nvSpPr>
        <p:spPr>
          <a:xfrm>
            <a:off x="6194552"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4" name="Google Shape;234;p39"/>
          <p:cNvSpPr txBox="1">
            <a:spLocks noGrp="1"/>
          </p:cNvSpPr>
          <p:nvPr>
            <p:ph type="body" idx="8"/>
          </p:nvPr>
        </p:nvSpPr>
        <p:spPr>
          <a:xfrm>
            <a:off x="8835136"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39"/>
          <p:cNvSpPr>
            <a:spLocks noGrp="1"/>
          </p:cNvSpPr>
          <p:nvPr>
            <p:ph type="pic" idx="9"/>
          </p:nvPr>
        </p:nvSpPr>
        <p:spPr>
          <a:xfrm>
            <a:off x="9133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36" name="Google Shape;236;p39"/>
          <p:cNvSpPr>
            <a:spLocks noGrp="1"/>
          </p:cNvSpPr>
          <p:nvPr>
            <p:ph type="pic" idx="13"/>
          </p:nvPr>
        </p:nvSpPr>
        <p:spPr>
          <a:xfrm>
            <a:off x="35549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37" name="Google Shape;237;p39"/>
          <p:cNvSpPr>
            <a:spLocks noGrp="1"/>
          </p:cNvSpPr>
          <p:nvPr>
            <p:ph type="pic" idx="14"/>
          </p:nvPr>
        </p:nvSpPr>
        <p:spPr>
          <a:xfrm>
            <a:off x="61965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38" name="Google Shape;238;p39"/>
          <p:cNvSpPr>
            <a:spLocks noGrp="1"/>
          </p:cNvSpPr>
          <p:nvPr>
            <p:ph type="pic" idx="15"/>
          </p:nvPr>
        </p:nvSpPr>
        <p:spPr>
          <a:xfrm>
            <a:off x="88381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ight Grid Text Subtitle">
  <p:cSld name="Eight Grid Text Subtitle">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40"/>
          <p:cNvSpPr>
            <a:spLocks noGrp="1"/>
          </p:cNvSpPr>
          <p:nvPr>
            <p:ph type="pic" idx="2"/>
          </p:nvPr>
        </p:nvSpPr>
        <p:spPr>
          <a:xfrm>
            <a:off x="9133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42" name="Google Shape;242;p40"/>
          <p:cNvSpPr>
            <a:spLocks noGrp="1"/>
          </p:cNvSpPr>
          <p:nvPr>
            <p:ph type="pic" idx="3"/>
          </p:nvPr>
        </p:nvSpPr>
        <p:spPr>
          <a:xfrm>
            <a:off x="35549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43" name="Google Shape;243;p40"/>
          <p:cNvSpPr>
            <a:spLocks noGrp="1"/>
          </p:cNvSpPr>
          <p:nvPr>
            <p:ph type="pic" idx="4"/>
          </p:nvPr>
        </p:nvSpPr>
        <p:spPr>
          <a:xfrm>
            <a:off x="61965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44" name="Google Shape;244;p40"/>
          <p:cNvSpPr>
            <a:spLocks noGrp="1"/>
          </p:cNvSpPr>
          <p:nvPr>
            <p:ph type="pic" idx="5"/>
          </p:nvPr>
        </p:nvSpPr>
        <p:spPr>
          <a:xfrm>
            <a:off x="8838184" y="1397000"/>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45" name="Google Shape;245;p40"/>
          <p:cNvSpPr txBox="1">
            <a:spLocks noGrp="1"/>
          </p:cNvSpPr>
          <p:nvPr>
            <p:ph type="body" idx="1"/>
          </p:nvPr>
        </p:nvSpPr>
        <p:spPr>
          <a:xfrm>
            <a:off x="913384"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6" name="Google Shape;246;p40"/>
          <p:cNvSpPr txBox="1">
            <a:spLocks noGrp="1"/>
          </p:cNvSpPr>
          <p:nvPr>
            <p:ph type="body" idx="6"/>
          </p:nvPr>
        </p:nvSpPr>
        <p:spPr>
          <a:xfrm>
            <a:off x="3553968"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40"/>
          <p:cNvSpPr txBox="1">
            <a:spLocks noGrp="1"/>
          </p:cNvSpPr>
          <p:nvPr>
            <p:ph type="body" idx="7"/>
          </p:nvPr>
        </p:nvSpPr>
        <p:spPr>
          <a:xfrm>
            <a:off x="6194552"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40"/>
          <p:cNvSpPr txBox="1">
            <a:spLocks noGrp="1"/>
          </p:cNvSpPr>
          <p:nvPr>
            <p:ph type="body" idx="8"/>
          </p:nvPr>
        </p:nvSpPr>
        <p:spPr>
          <a:xfrm>
            <a:off x="8835136"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9" name="Google Shape;249;p40"/>
          <p:cNvSpPr>
            <a:spLocks noGrp="1"/>
          </p:cNvSpPr>
          <p:nvPr>
            <p:ph type="pic" idx="9"/>
          </p:nvPr>
        </p:nvSpPr>
        <p:spPr>
          <a:xfrm>
            <a:off x="9133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0" name="Google Shape;250;p40"/>
          <p:cNvSpPr>
            <a:spLocks noGrp="1"/>
          </p:cNvSpPr>
          <p:nvPr>
            <p:ph type="pic" idx="13"/>
          </p:nvPr>
        </p:nvSpPr>
        <p:spPr>
          <a:xfrm>
            <a:off x="35549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1" name="Google Shape;251;p40"/>
          <p:cNvSpPr>
            <a:spLocks noGrp="1"/>
          </p:cNvSpPr>
          <p:nvPr>
            <p:ph type="pic" idx="14"/>
          </p:nvPr>
        </p:nvSpPr>
        <p:spPr>
          <a:xfrm>
            <a:off x="61965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2" name="Google Shape;252;p40"/>
          <p:cNvSpPr>
            <a:spLocks noGrp="1"/>
          </p:cNvSpPr>
          <p:nvPr>
            <p:ph type="pic" idx="15"/>
          </p:nvPr>
        </p:nvSpPr>
        <p:spPr>
          <a:xfrm>
            <a:off x="8838184" y="3057004"/>
            <a:ext cx="2438400" cy="1476165"/>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3" name="Google Shape;253;p40"/>
          <p:cNvSpPr txBox="1">
            <a:spLocks noGrp="1"/>
          </p:cNvSpPr>
          <p:nvPr>
            <p:ph type="body" idx="16"/>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x Grid Text">
  <p:cSld name="Six Grid Text">
    <p:spTree>
      <p:nvGrpSpPr>
        <p:cNvPr id="1" name="Shape 254"/>
        <p:cNvGrpSpPr/>
        <p:nvPr/>
      </p:nvGrpSpPr>
      <p:grpSpPr>
        <a:xfrm>
          <a:off x="0" y="0"/>
          <a:ext cx="0" cy="0"/>
          <a:chOff x="0" y="0"/>
          <a:chExt cx="0" cy="0"/>
        </a:xfrm>
      </p:grpSpPr>
      <p:sp>
        <p:nvSpPr>
          <p:cNvPr id="255" name="Google Shape;255;p4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41"/>
          <p:cNvSpPr>
            <a:spLocks noGrp="1"/>
          </p:cNvSpPr>
          <p:nvPr>
            <p:ph type="pic" idx="2"/>
          </p:nvPr>
        </p:nvSpPr>
        <p:spPr>
          <a:xfrm>
            <a:off x="914400" y="1397000"/>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7" name="Google Shape;257;p41"/>
          <p:cNvSpPr>
            <a:spLocks noGrp="1"/>
          </p:cNvSpPr>
          <p:nvPr>
            <p:ph type="pic" idx="3"/>
          </p:nvPr>
        </p:nvSpPr>
        <p:spPr>
          <a:xfrm>
            <a:off x="4431792" y="1397000"/>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8" name="Google Shape;258;p41"/>
          <p:cNvSpPr>
            <a:spLocks noGrp="1"/>
          </p:cNvSpPr>
          <p:nvPr>
            <p:ph type="pic" idx="4"/>
          </p:nvPr>
        </p:nvSpPr>
        <p:spPr>
          <a:xfrm>
            <a:off x="7949184" y="1397000"/>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9" name="Google Shape;259;p41"/>
          <p:cNvSpPr txBox="1">
            <a:spLocks noGrp="1"/>
          </p:cNvSpPr>
          <p:nvPr>
            <p:ph type="body" idx="1"/>
          </p:nvPr>
        </p:nvSpPr>
        <p:spPr>
          <a:xfrm>
            <a:off x="914400"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0" name="Google Shape;260;p41"/>
          <p:cNvSpPr txBox="1">
            <a:spLocks noGrp="1"/>
          </p:cNvSpPr>
          <p:nvPr>
            <p:ph type="body" idx="5"/>
          </p:nvPr>
        </p:nvSpPr>
        <p:spPr>
          <a:xfrm>
            <a:off x="4431792"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1" name="Google Shape;261;p41"/>
          <p:cNvSpPr txBox="1">
            <a:spLocks noGrp="1"/>
          </p:cNvSpPr>
          <p:nvPr>
            <p:ph type="body" idx="6"/>
          </p:nvPr>
        </p:nvSpPr>
        <p:spPr>
          <a:xfrm>
            <a:off x="7949184"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41"/>
          <p:cNvSpPr>
            <a:spLocks noGrp="1"/>
          </p:cNvSpPr>
          <p:nvPr>
            <p:ph type="pic" idx="7"/>
          </p:nvPr>
        </p:nvSpPr>
        <p:spPr>
          <a:xfrm>
            <a:off x="914400" y="3060985"/>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63" name="Google Shape;263;p41"/>
          <p:cNvSpPr>
            <a:spLocks noGrp="1"/>
          </p:cNvSpPr>
          <p:nvPr>
            <p:ph type="pic" idx="8"/>
          </p:nvPr>
        </p:nvSpPr>
        <p:spPr>
          <a:xfrm>
            <a:off x="4431792" y="3060985"/>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64" name="Google Shape;264;p41"/>
          <p:cNvSpPr>
            <a:spLocks noGrp="1"/>
          </p:cNvSpPr>
          <p:nvPr>
            <p:ph type="pic" idx="9"/>
          </p:nvPr>
        </p:nvSpPr>
        <p:spPr>
          <a:xfrm>
            <a:off x="7949184" y="3060985"/>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x Grid Text Subtitle">
  <p:cSld name="Six Grid Text Subtitle">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42"/>
          <p:cNvSpPr>
            <a:spLocks noGrp="1"/>
          </p:cNvSpPr>
          <p:nvPr>
            <p:ph type="pic" idx="2"/>
          </p:nvPr>
        </p:nvSpPr>
        <p:spPr>
          <a:xfrm>
            <a:off x="914400" y="1397000"/>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68" name="Google Shape;268;p42"/>
          <p:cNvSpPr>
            <a:spLocks noGrp="1"/>
          </p:cNvSpPr>
          <p:nvPr>
            <p:ph type="pic" idx="3"/>
          </p:nvPr>
        </p:nvSpPr>
        <p:spPr>
          <a:xfrm>
            <a:off x="4431792" y="1397000"/>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69" name="Google Shape;269;p42"/>
          <p:cNvSpPr>
            <a:spLocks noGrp="1"/>
          </p:cNvSpPr>
          <p:nvPr>
            <p:ph type="pic" idx="4"/>
          </p:nvPr>
        </p:nvSpPr>
        <p:spPr>
          <a:xfrm>
            <a:off x="7949184" y="1397000"/>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70" name="Google Shape;270;p42"/>
          <p:cNvSpPr txBox="1">
            <a:spLocks noGrp="1"/>
          </p:cNvSpPr>
          <p:nvPr>
            <p:ph type="body" idx="1"/>
          </p:nvPr>
        </p:nvSpPr>
        <p:spPr>
          <a:xfrm>
            <a:off x="914400"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2"/>
          <p:cNvSpPr txBox="1">
            <a:spLocks noGrp="1"/>
          </p:cNvSpPr>
          <p:nvPr>
            <p:ph type="body" idx="5"/>
          </p:nvPr>
        </p:nvSpPr>
        <p:spPr>
          <a:xfrm>
            <a:off x="4431792"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2"/>
          <p:cNvSpPr txBox="1">
            <a:spLocks noGrp="1"/>
          </p:cNvSpPr>
          <p:nvPr>
            <p:ph type="body" idx="6"/>
          </p:nvPr>
        </p:nvSpPr>
        <p:spPr>
          <a:xfrm>
            <a:off x="7949184"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2"/>
          <p:cNvSpPr>
            <a:spLocks noGrp="1"/>
          </p:cNvSpPr>
          <p:nvPr>
            <p:ph type="pic" idx="7"/>
          </p:nvPr>
        </p:nvSpPr>
        <p:spPr>
          <a:xfrm>
            <a:off x="914400" y="3060985"/>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74" name="Google Shape;274;p42"/>
          <p:cNvSpPr>
            <a:spLocks noGrp="1"/>
          </p:cNvSpPr>
          <p:nvPr>
            <p:ph type="pic" idx="8"/>
          </p:nvPr>
        </p:nvSpPr>
        <p:spPr>
          <a:xfrm>
            <a:off x="4431792" y="3060985"/>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75" name="Google Shape;275;p42"/>
          <p:cNvSpPr>
            <a:spLocks noGrp="1"/>
          </p:cNvSpPr>
          <p:nvPr>
            <p:ph type="pic" idx="9"/>
          </p:nvPr>
        </p:nvSpPr>
        <p:spPr>
          <a:xfrm>
            <a:off x="7949184" y="3060985"/>
            <a:ext cx="3328416"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76" name="Google Shape;276;p42"/>
          <p:cNvSpPr txBox="1">
            <a:spLocks noGrp="1"/>
          </p:cNvSpPr>
          <p:nvPr>
            <p:ph type="body" idx="13"/>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our Grid Text">
  <p:cSld name="Four Grid Text">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43"/>
          <p:cNvSpPr>
            <a:spLocks noGrp="1"/>
          </p:cNvSpPr>
          <p:nvPr>
            <p:ph type="pic" idx="2"/>
          </p:nvPr>
        </p:nvSpPr>
        <p:spPr>
          <a:xfrm>
            <a:off x="915925" y="1397000"/>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80" name="Google Shape;280;p43"/>
          <p:cNvSpPr>
            <a:spLocks noGrp="1"/>
          </p:cNvSpPr>
          <p:nvPr>
            <p:ph type="pic" idx="3"/>
          </p:nvPr>
        </p:nvSpPr>
        <p:spPr>
          <a:xfrm>
            <a:off x="6193536" y="1397000"/>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81" name="Google Shape;281;p43"/>
          <p:cNvSpPr txBox="1">
            <a:spLocks noGrp="1"/>
          </p:cNvSpPr>
          <p:nvPr>
            <p:ph type="body" idx="1"/>
          </p:nvPr>
        </p:nvSpPr>
        <p:spPr>
          <a:xfrm>
            <a:off x="914400"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2" name="Google Shape;282;p43"/>
          <p:cNvSpPr txBox="1">
            <a:spLocks noGrp="1"/>
          </p:cNvSpPr>
          <p:nvPr>
            <p:ph type="body" idx="4"/>
          </p:nvPr>
        </p:nvSpPr>
        <p:spPr>
          <a:xfrm>
            <a:off x="6193536"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 name="Google Shape;283;p43"/>
          <p:cNvSpPr>
            <a:spLocks noGrp="1"/>
          </p:cNvSpPr>
          <p:nvPr>
            <p:ph type="pic" idx="5"/>
          </p:nvPr>
        </p:nvSpPr>
        <p:spPr>
          <a:xfrm>
            <a:off x="915925" y="3060985"/>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84" name="Google Shape;284;p43"/>
          <p:cNvSpPr>
            <a:spLocks noGrp="1"/>
          </p:cNvSpPr>
          <p:nvPr>
            <p:ph type="pic" idx="6"/>
          </p:nvPr>
        </p:nvSpPr>
        <p:spPr>
          <a:xfrm>
            <a:off x="6193536" y="3060985"/>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Grid Text Subtitle">
  <p:cSld name="Four Grid Text Subtitle">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44"/>
          <p:cNvSpPr>
            <a:spLocks noGrp="1"/>
          </p:cNvSpPr>
          <p:nvPr>
            <p:ph type="pic" idx="2"/>
          </p:nvPr>
        </p:nvSpPr>
        <p:spPr>
          <a:xfrm>
            <a:off x="915925" y="1397000"/>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88" name="Google Shape;288;p44"/>
          <p:cNvSpPr>
            <a:spLocks noGrp="1"/>
          </p:cNvSpPr>
          <p:nvPr>
            <p:ph type="pic" idx="3"/>
          </p:nvPr>
        </p:nvSpPr>
        <p:spPr>
          <a:xfrm>
            <a:off x="6193536" y="1397000"/>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89" name="Google Shape;289;p44"/>
          <p:cNvSpPr txBox="1">
            <a:spLocks noGrp="1"/>
          </p:cNvSpPr>
          <p:nvPr>
            <p:ph type="body" idx="1"/>
          </p:nvPr>
        </p:nvSpPr>
        <p:spPr>
          <a:xfrm>
            <a:off x="914400"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0" name="Google Shape;290;p44"/>
          <p:cNvSpPr txBox="1">
            <a:spLocks noGrp="1"/>
          </p:cNvSpPr>
          <p:nvPr>
            <p:ph type="body" idx="4"/>
          </p:nvPr>
        </p:nvSpPr>
        <p:spPr>
          <a:xfrm>
            <a:off x="6193536"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 name="Google Shape;291;p44"/>
          <p:cNvSpPr>
            <a:spLocks noGrp="1"/>
          </p:cNvSpPr>
          <p:nvPr>
            <p:ph type="pic" idx="5"/>
          </p:nvPr>
        </p:nvSpPr>
        <p:spPr>
          <a:xfrm>
            <a:off x="915925" y="3060985"/>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92" name="Google Shape;292;p44"/>
          <p:cNvSpPr>
            <a:spLocks noGrp="1"/>
          </p:cNvSpPr>
          <p:nvPr>
            <p:ph type="pic" idx="6"/>
          </p:nvPr>
        </p:nvSpPr>
        <p:spPr>
          <a:xfrm>
            <a:off x="6193536" y="3060985"/>
            <a:ext cx="5085589" cy="1472184"/>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93" name="Google Shape;293;p44"/>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our Bar">
  <p:cSld name="Four Bar">
    <p:spTree>
      <p:nvGrpSpPr>
        <p:cNvPr id="1" name="Shape 294"/>
        <p:cNvGrpSpPr/>
        <p:nvPr/>
      </p:nvGrpSpPr>
      <p:grpSpPr>
        <a:xfrm>
          <a:off x="0" y="0"/>
          <a:ext cx="0" cy="0"/>
          <a:chOff x="0" y="0"/>
          <a:chExt cx="0" cy="0"/>
        </a:xfrm>
      </p:grpSpPr>
      <p:sp>
        <p:nvSpPr>
          <p:cNvPr id="295" name="Google Shape;295;p4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45"/>
          <p:cNvSpPr>
            <a:spLocks noGrp="1"/>
          </p:cNvSpPr>
          <p:nvPr>
            <p:ph type="pic" idx="2"/>
          </p:nvPr>
        </p:nvSpPr>
        <p:spPr>
          <a:xfrm>
            <a:off x="9144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97" name="Google Shape;297;p45"/>
          <p:cNvSpPr>
            <a:spLocks noGrp="1"/>
          </p:cNvSpPr>
          <p:nvPr>
            <p:ph type="pic" idx="3"/>
          </p:nvPr>
        </p:nvSpPr>
        <p:spPr>
          <a:xfrm>
            <a:off x="35560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98" name="Google Shape;298;p45"/>
          <p:cNvSpPr>
            <a:spLocks noGrp="1"/>
          </p:cNvSpPr>
          <p:nvPr>
            <p:ph type="pic" idx="4"/>
          </p:nvPr>
        </p:nvSpPr>
        <p:spPr>
          <a:xfrm>
            <a:off x="61976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99" name="Google Shape;299;p45"/>
          <p:cNvSpPr>
            <a:spLocks noGrp="1"/>
          </p:cNvSpPr>
          <p:nvPr>
            <p:ph type="pic" idx="5"/>
          </p:nvPr>
        </p:nvSpPr>
        <p:spPr>
          <a:xfrm>
            <a:off x="88392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00" name="Google Shape;300;p45"/>
          <p:cNvSpPr txBox="1">
            <a:spLocks noGrp="1"/>
          </p:cNvSpPr>
          <p:nvPr>
            <p:ph type="body" idx="1"/>
          </p:nvPr>
        </p:nvSpPr>
        <p:spPr>
          <a:xfrm>
            <a:off x="914400" y="4604358"/>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1" name="Google Shape;301;p45"/>
          <p:cNvSpPr txBox="1">
            <a:spLocks noGrp="1"/>
          </p:cNvSpPr>
          <p:nvPr>
            <p:ph type="body" idx="6"/>
          </p:nvPr>
        </p:nvSpPr>
        <p:spPr>
          <a:xfrm>
            <a:off x="3554984" y="4604358"/>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2" name="Google Shape;302;p45"/>
          <p:cNvSpPr txBox="1">
            <a:spLocks noGrp="1"/>
          </p:cNvSpPr>
          <p:nvPr>
            <p:ph type="body" idx="7"/>
          </p:nvPr>
        </p:nvSpPr>
        <p:spPr>
          <a:xfrm>
            <a:off x="6195568" y="4604358"/>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3" name="Google Shape;303;p45"/>
          <p:cNvSpPr txBox="1">
            <a:spLocks noGrp="1"/>
          </p:cNvSpPr>
          <p:nvPr>
            <p:ph type="body" idx="8"/>
          </p:nvPr>
        </p:nvSpPr>
        <p:spPr>
          <a:xfrm>
            <a:off x="8836152" y="4604358"/>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our Bar Subtitle">
  <p:cSld name="Four Bar Subtitle">
    <p:spTree>
      <p:nvGrpSpPr>
        <p:cNvPr id="1" name="Shape 304"/>
        <p:cNvGrpSpPr/>
        <p:nvPr/>
      </p:nvGrpSpPr>
      <p:grpSpPr>
        <a:xfrm>
          <a:off x="0" y="0"/>
          <a:ext cx="0" cy="0"/>
          <a:chOff x="0" y="0"/>
          <a:chExt cx="0" cy="0"/>
        </a:xfrm>
      </p:grpSpPr>
      <p:sp>
        <p:nvSpPr>
          <p:cNvPr id="305" name="Google Shape;305;p4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46"/>
          <p:cNvSpPr>
            <a:spLocks noGrp="1"/>
          </p:cNvSpPr>
          <p:nvPr>
            <p:ph type="pic" idx="2"/>
          </p:nvPr>
        </p:nvSpPr>
        <p:spPr>
          <a:xfrm>
            <a:off x="9144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07" name="Google Shape;307;p46"/>
          <p:cNvSpPr>
            <a:spLocks noGrp="1"/>
          </p:cNvSpPr>
          <p:nvPr>
            <p:ph type="pic" idx="3"/>
          </p:nvPr>
        </p:nvSpPr>
        <p:spPr>
          <a:xfrm>
            <a:off x="35560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08" name="Google Shape;308;p46"/>
          <p:cNvSpPr>
            <a:spLocks noGrp="1"/>
          </p:cNvSpPr>
          <p:nvPr>
            <p:ph type="pic" idx="4"/>
          </p:nvPr>
        </p:nvSpPr>
        <p:spPr>
          <a:xfrm>
            <a:off x="61976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09" name="Google Shape;309;p46"/>
          <p:cNvSpPr>
            <a:spLocks noGrp="1"/>
          </p:cNvSpPr>
          <p:nvPr>
            <p:ph type="pic" idx="5"/>
          </p:nvPr>
        </p:nvSpPr>
        <p:spPr>
          <a:xfrm>
            <a:off x="8839200" y="1396999"/>
            <a:ext cx="2438400"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10" name="Google Shape;310;p46"/>
          <p:cNvSpPr txBox="1">
            <a:spLocks noGrp="1"/>
          </p:cNvSpPr>
          <p:nvPr>
            <p:ph type="body" idx="1"/>
          </p:nvPr>
        </p:nvSpPr>
        <p:spPr>
          <a:xfrm>
            <a:off x="914400" y="4604358"/>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1" name="Google Shape;311;p46"/>
          <p:cNvSpPr txBox="1">
            <a:spLocks noGrp="1"/>
          </p:cNvSpPr>
          <p:nvPr>
            <p:ph type="body" idx="6"/>
          </p:nvPr>
        </p:nvSpPr>
        <p:spPr>
          <a:xfrm>
            <a:off x="3554984" y="4604358"/>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2" name="Google Shape;312;p46"/>
          <p:cNvSpPr txBox="1">
            <a:spLocks noGrp="1"/>
          </p:cNvSpPr>
          <p:nvPr>
            <p:ph type="body" idx="7"/>
          </p:nvPr>
        </p:nvSpPr>
        <p:spPr>
          <a:xfrm>
            <a:off x="6195568" y="4604358"/>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3" name="Google Shape;313;p46"/>
          <p:cNvSpPr txBox="1">
            <a:spLocks noGrp="1"/>
          </p:cNvSpPr>
          <p:nvPr>
            <p:ph type="body" idx="8"/>
          </p:nvPr>
        </p:nvSpPr>
        <p:spPr>
          <a:xfrm>
            <a:off x="8836152" y="4604358"/>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 name="Google Shape;314;p46"/>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Bar">
  <p:cSld name="Three Bar">
    <p:spTree>
      <p:nvGrpSpPr>
        <p:cNvPr id="1" name="Shape 315"/>
        <p:cNvGrpSpPr/>
        <p:nvPr/>
      </p:nvGrpSpPr>
      <p:grpSpPr>
        <a:xfrm>
          <a:off x="0" y="0"/>
          <a:ext cx="0" cy="0"/>
          <a:chOff x="0" y="0"/>
          <a:chExt cx="0" cy="0"/>
        </a:xfrm>
      </p:grpSpPr>
      <p:sp>
        <p:nvSpPr>
          <p:cNvPr id="316" name="Google Shape;316;p4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47"/>
          <p:cNvSpPr>
            <a:spLocks noGrp="1"/>
          </p:cNvSpPr>
          <p:nvPr>
            <p:ph type="pic" idx="2"/>
          </p:nvPr>
        </p:nvSpPr>
        <p:spPr>
          <a:xfrm>
            <a:off x="914400" y="1396999"/>
            <a:ext cx="3328416"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18" name="Google Shape;318;p47"/>
          <p:cNvSpPr>
            <a:spLocks noGrp="1"/>
          </p:cNvSpPr>
          <p:nvPr>
            <p:ph type="pic" idx="3"/>
          </p:nvPr>
        </p:nvSpPr>
        <p:spPr>
          <a:xfrm>
            <a:off x="4431792" y="1396999"/>
            <a:ext cx="3328416"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19" name="Google Shape;319;p47"/>
          <p:cNvSpPr>
            <a:spLocks noGrp="1"/>
          </p:cNvSpPr>
          <p:nvPr>
            <p:ph type="pic" idx="4"/>
          </p:nvPr>
        </p:nvSpPr>
        <p:spPr>
          <a:xfrm>
            <a:off x="7949184" y="1396999"/>
            <a:ext cx="3328416"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20" name="Google Shape;320;p47"/>
          <p:cNvSpPr txBox="1">
            <a:spLocks noGrp="1"/>
          </p:cNvSpPr>
          <p:nvPr>
            <p:ph type="body" idx="1"/>
          </p:nvPr>
        </p:nvSpPr>
        <p:spPr>
          <a:xfrm>
            <a:off x="914400" y="4604358"/>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1" name="Google Shape;321;p47"/>
          <p:cNvSpPr txBox="1">
            <a:spLocks noGrp="1"/>
          </p:cNvSpPr>
          <p:nvPr>
            <p:ph type="body" idx="5"/>
          </p:nvPr>
        </p:nvSpPr>
        <p:spPr>
          <a:xfrm>
            <a:off x="4431792" y="4604358"/>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2" name="Google Shape;322;p47"/>
          <p:cNvSpPr txBox="1">
            <a:spLocks noGrp="1"/>
          </p:cNvSpPr>
          <p:nvPr>
            <p:ph type="body" idx="6"/>
          </p:nvPr>
        </p:nvSpPr>
        <p:spPr>
          <a:xfrm>
            <a:off x="7949184" y="4604358"/>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Bar Subtitle">
  <p:cSld name="Three Bar Subtitle">
    <p:spTree>
      <p:nvGrpSpPr>
        <p:cNvPr id="1" name="Shape 323"/>
        <p:cNvGrpSpPr/>
        <p:nvPr/>
      </p:nvGrpSpPr>
      <p:grpSpPr>
        <a:xfrm>
          <a:off x="0" y="0"/>
          <a:ext cx="0" cy="0"/>
          <a:chOff x="0" y="0"/>
          <a:chExt cx="0" cy="0"/>
        </a:xfrm>
      </p:grpSpPr>
      <p:sp>
        <p:nvSpPr>
          <p:cNvPr id="324" name="Google Shape;324;p4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48"/>
          <p:cNvSpPr>
            <a:spLocks noGrp="1"/>
          </p:cNvSpPr>
          <p:nvPr>
            <p:ph type="pic" idx="2"/>
          </p:nvPr>
        </p:nvSpPr>
        <p:spPr>
          <a:xfrm>
            <a:off x="914400" y="1396999"/>
            <a:ext cx="3328416"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26" name="Google Shape;326;p48"/>
          <p:cNvSpPr>
            <a:spLocks noGrp="1"/>
          </p:cNvSpPr>
          <p:nvPr>
            <p:ph type="pic" idx="3"/>
          </p:nvPr>
        </p:nvSpPr>
        <p:spPr>
          <a:xfrm>
            <a:off x="4431792" y="1396999"/>
            <a:ext cx="3328416"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27" name="Google Shape;327;p48"/>
          <p:cNvSpPr>
            <a:spLocks noGrp="1"/>
          </p:cNvSpPr>
          <p:nvPr>
            <p:ph type="pic" idx="4"/>
          </p:nvPr>
        </p:nvSpPr>
        <p:spPr>
          <a:xfrm>
            <a:off x="7949184" y="1396999"/>
            <a:ext cx="3328416"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28" name="Google Shape;328;p48"/>
          <p:cNvSpPr txBox="1">
            <a:spLocks noGrp="1"/>
          </p:cNvSpPr>
          <p:nvPr>
            <p:ph type="body" idx="1"/>
          </p:nvPr>
        </p:nvSpPr>
        <p:spPr>
          <a:xfrm>
            <a:off x="914400" y="4604358"/>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9" name="Google Shape;329;p48"/>
          <p:cNvSpPr txBox="1">
            <a:spLocks noGrp="1"/>
          </p:cNvSpPr>
          <p:nvPr>
            <p:ph type="body" idx="5"/>
          </p:nvPr>
        </p:nvSpPr>
        <p:spPr>
          <a:xfrm>
            <a:off x="4431792" y="4604358"/>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0" name="Google Shape;330;p48"/>
          <p:cNvSpPr txBox="1">
            <a:spLocks noGrp="1"/>
          </p:cNvSpPr>
          <p:nvPr>
            <p:ph type="body" idx="6"/>
          </p:nvPr>
        </p:nvSpPr>
        <p:spPr>
          <a:xfrm>
            <a:off x="7949184" y="4604358"/>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1" name="Google Shape;331;p48"/>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 Bar Subtitle">
  <p:cSld name="2 Bar Subtitle">
    <p:spTree>
      <p:nvGrpSpPr>
        <p:cNvPr id="1" name="Shape 332"/>
        <p:cNvGrpSpPr/>
        <p:nvPr/>
      </p:nvGrpSpPr>
      <p:grpSpPr>
        <a:xfrm>
          <a:off x="0" y="0"/>
          <a:ext cx="0" cy="0"/>
          <a:chOff x="0" y="0"/>
          <a:chExt cx="0" cy="0"/>
        </a:xfrm>
      </p:grpSpPr>
      <p:sp>
        <p:nvSpPr>
          <p:cNvPr id="333" name="Google Shape;333;p4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49"/>
          <p:cNvSpPr>
            <a:spLocks noGrp="1"/>
          </p:cNvSpPr>
          <p:nvPr>
            <p:ph type="pic" idx="2"/>
          </p:nvPr>
        </p:nvSpPr>
        <p:spPr>
          <a:xfrm>
            <a:off x="914400" y="1396999"/>
            <a:ext cx="5085589"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35" name="Google Shape;335;p49"/>
          <p:cNvSpPr>
            <a:spLocks noGrp="1"/>
          </p:cNvSpPr>
          <p:nvPr>
            <p:ph type="pic" idx="3"/>
          </p:nvPr>
        </p:nvSpPr>
        <p:spPr>
          <a:xfrm>
            <a:off x="6192011" y="1396999"/>
            <a:ext cx="5085589"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36" name="Google Shape;336;p49"/>
          <p:cNvSpPr txBox="1">
            <a:spLocks noGrp="1"/>
          </p:cNvSpPr>
          <p:nvPr>
            <p:ph type="body" idx="1"/>
          </p:nvPr>
        </p:nvSpPr>
        <p:spPr>
          <a:xfrm>
            <a:off x="914400" y="4912134"/>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7" name="Google Shape;337;p49"/>
          <p:cNvSpPr txBox="1">
            <a:spLocks noGrp="1"/>
          </p:cNvSpPr>
          <p:nvPr>
            <p:ph type="body" idx="4"/>
          </p:nvPr>
        </p:nvSpPr>
        <p:spPr>
          <a:xfrm>
            <a:off x="6193536" y="4912134"/>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8" name="Google Shape;338;p49"/>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
        <p:cNvGrpSpPr/>
        <p:nvPr/>
      </p:nvGrpSpPr>
      <p:grpSpPr>
        <a:xfrm>
          <a:off x="0" y="0"/>
          <a:ext cx="0" cy="0"/>
          <a:chOff x="0" y="0"/>
          <a:chExt cx="0" cy="0"/>
        </a:xfrm>
      </p:grpSpPr>
      <p:sp>
        <p:nvSpPr>
          <p:cNvPr id="30" name="Google Shape;30;p14"/>
          <p:cNvSpPr txBox="1">
            <a:spLocks noGrp="1"/>
          </p:cNvSpPr>
          <p:nvPr>
            <p:ph type="ctrTitle"/>
          </p:nvPr>
        </p:nvSpPr>
        <p:spPr>
          <a:xfrm>
            <a:off x="914400" y="4113076"/>
            <a:ext cx="10363200" cy="89153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4"/>
          <p:cNvSpPr txBox="1">
            <a:spLocks noGrp="1"/>
          </p:cNvSpPr>
          <p:nvPr>
            <p:ph type="subTitle" idx="1"/>
          </p:nvPr>
        </p:nvSpPr>
        <p:spPr>
          <a:xfrm>
            <a:off x="1828800" y="5004607"/>
            <a:ext cx="8534400" cy="460374"/>
          </a:xfrm>
          <a:prstGeom prst="rect">
            <a:avLst/>
          </a:prstGeom>
          <a:noFill/>
          <a:ln>
            <a:noFill/>
          </a:ln>
        </p:spPr>
        <p:txBody>
          <a:bodyPr spcFirstLastPara="1" wrap="square" lIns="0" tIns="0" rIns="0" bIns="0" anchor="t" anchorCtr="0">
            <a:normAutofit/>
          </a:bodyPr>
          <a:lstStyle>
            <a:lvl1pPr lvl="0" algn="ctr">
              <a:spcBef>
                <a:spcPts val="400"/>
              </a:spcBef>
              <a:spcAft>
                <a:spcPts val="0"/>
              </a:spcAft>
              <a:buSzPts val="2000"/>
              <a:buNone/>
              <a:defRPr>
                <a:solidFill>
                  <a:srgbClr val="919091"/>
                </a:solidFill>
              </a:defRPr>
            </a:lvl1pPr>
            <a:lvl2pPr lvl="1" algn="ctr">
              <a:spcBef>
                <a:spcPts val="320"/>
              </a:spcBef>
              <a:spcAft>
                <a:spcPts val="0"/>
              </a:spcAft>
              <a:buSzPts val="1600"/>
              <a:buNone/>
              <a:defRPr>
                <a:solidFill>
                  <a:srgbClr val="919091"/>
                </a:solidFill>
              </a:defRPr>
            </a:lvl2pPr>
            <a:lvl3pPr lvl="2" algn="ctr">
              <a:spcBef>
                <a:spcPts val="320"/>
              </a:spcBef>
              <a:spcAft>
                <a:spcPts val="0"/>
              </a:spcAft>
              <a:buSzPts val="1600"/>
              <a:buNone/>
              <a:defRPr>
                <a:solidFill>
                  <a:srgbClr val="919091"/>
                </a:solidFill>
              </a:defRPr>
            </a:lvl3pPr>
            <a:lvl4pPr lvl="3" algn="ctr">
              <a:spcBef>
                <a:spcPts val="320"/>
              </a:spcBef>
              <a:spcAft>
                <a:spcPts val="0"/>
              </a:spcAft>
              <a:buSzPts val="1600"/>
              <a:buNone/>
              <a:defRPr>
                <a:solidFill>
                  <a:srgbClr val="919091"/>
                </a:solidFill>
              </a:defRPr>
            </a:lvl4pPr>
            <a:lvl5pPr lvl="4" algn="ctr">
              <a:spcBef>
                <a:spcPts val="320"/>
              </a:spcBef>
              <a:spcAft>
                <a:spcPts val="0"/>
              </a:spcAft>
              <a:buSzPts val="1600"/>
              <a:buNone/>
              <a:defRPr>
                <a:solidFill>
                  <a:srgbClr val="919091"/>
                </a:solidFill>
              </a:defRPr>
            </a:lvl5pPr>
            <a:lvl6pPr lvl="5" algn="ctr">
              <a:spcBef>
                <a:spcPts val="533"/>
              </a:spcBef>
              <a:spcAft>
                <a:spcPts val="0"/>
              </a:spcAft>
              <a:buClr>
                <a:srgbClr val="919091"/>
              </a:buClr>
              <a:buSzPts val="2667"/>
              <a:buNone/>
              <a:defRPr>
                <a:solidFill>
                  <a:srgbClr val="919091"/>
                </a:solidFill>
              </a:defRPr>
            </a:lvl6pPr>
            <a:lvl7pPr lvl="6" algn="ctr">
              <a:spcBef>
                <a:spcPts val="533"/>
              </a:spcBef>
              <a:spcAft>
                <a:spcPts val="0"/>
              </a:spcAft>
              <a:buClr>
                <a:srgbClr val="919091"/>
              </a:buClr>
              <a:buSzPts val="2667"/>
              <a:buNone/>
              <a:defRPr>
                <a:solidFill>
                  <a:srgbClr val="919091"/>
                </a:solidFill>
              </a:defRPr>
            </a:lvl7pPr>
            <a:lvl8pPr lvl="7" algn="ctr">
              <a:spcBef>
                <a:spcPts val="533"/>
              </a:spcBef>
              <a:spcAft>
                <a:spcPts val="0"/>
              </a:spcAft>
              <a:buClr>
                <a:srgbClr val="919091"/>
              </a:buClr>
              <a:buSzPts val="2667"/>
              <a:buNone/>
              <a:defRPr>
                <a:solidFill>
                  <a:srgbClr val="919091"/>
                </a:solidFill>
              </a:defRPr>
            </a:lvl8pPr>
            <a:lvl9pPr lvl="8" algn="ctr">
              <a:spcBef>
                <a:spcPts val="533"/>
              </a:spcBef>
              <a:spcAft>
                <a:spcPts val="0"/>
              </a:spcAft>
              <a:buClr>
                <a:srgbClr val="919091"/>
              </a:buClr>
              <a:buSzPts val="2667"/>
              <a:buNone/>
              <a:defRPr>
                <a:solidFill>
                  <a:srgbClr val="919091"/>
                </a:solidFill>
              </a:defRPr>
            </a:lvl9pPr>
          </a:lstStyle>
          <a:p>
            <a:endParaRPr/>
          </a:p>
        </p:txBody>
      </p:sp>
      <p:pic>
        <p:nvPicPr>
          <p:cNvPr id="32" name="Google Shape;32;p14"/>
          <p:cNvPicPr preferRelativeResize="0"/>
          <p:nvPr/>
        </p:nvPicPr>
        <p:blipFill rotWithShape="1">
          <a:blip r:embed="rId2">
            <a:alphaModFix/>
          </a:blip>
          <a:srcRect/>
          <a:stretch/>
        </p:blipFill>
        <p:spPr>
          <a:xfrm>
            <a:off x="4253570" y="980728"/>
            <a:ext cx="3684859" cy="2772308"/>
          </a:xfrm>
          <a:prstGeom prst="rect">
            <a:avLst/>
          </a:prstGeom>
          <a:noFill/>
          <a:ln>
            <a:noFill/>
          </a:ln>
        </p:spPr>
      </p:pic>
      <p:pic>
        <p:nvPicPr>
          <p:cNvPr id="33" name="Google Shape;33;p14"/>
          <p:cNvPicPr preferRelativeResize="0"/>
          <p:nvPr/>
        </p:nvPicPr>
        <p:blipFill rotWithShape="1">
          <a:blip r:embed="rId2">
            <a:alphaModFix/>
          </a:blip>
          <a:srcRect/>
          <a:stretch/>
        </p:blipFill>
        <p:spPr>
          <a:xfrm>
            <a:off x="4253570" y="980728"/>
            <a:ext cx="3684859" cy="277230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Bar">
  <p:cSld name="Two Bar">
    <p:spTree>
      <p:nvGrpSpPr>
        <p:cNvPr id="1" name="Shape 339"/>
        <p:cNvGrpSpPr/>
        <p:nvPr/>
      </p:nvGrpSpPr>
      <p:grpSpPr>
        <a:xfrm>
          <a:off x="0" y="0"/>
          <a:ext cx="0" cy="0"/>
          <a:chOff x="0" y="0"/>
          <a:chExt cx="0" cy="0"/>
        </a:xfrm>
      </p:grpSpPr>
      <p:sp>
        <p:nvSpPr>
          <p:cNvPr id="340" name="Google Shape;340;p5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50"/>
          <p:cNvSpPr>
            <a:spLocks noGrp="1"/>
          </p:cNvSpPr>
          <p:nvPr>
            <p:ph type="pic" idx="2"/>
          </p:nvPr>
        </p:nvSpPr>
        <p:spPr>
          <a:xfrm>
            <a:off x="914400" y="1396999"/>
            <a:ext cx="5085589"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42" name="Google Shape;342;p50"/>
          <p:cNvSpPr>
            <a:spLocks noGrp="1"/>
          </p:cNvSpPr>
          <p:nvPr>
            <p:ph type="pic" idx="3"/>
          </p:nvPr>
        </p:nvSpPr>
        <p:spPr>
          <a:xfrm>
            <a:off x="6192011" y="1396999"/>
            <a:ext cx="5085589" cy="4266109"/>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43" name="Google Shape;343;p50"/>
          <p:cNvSpPr txBox="1">
            <a:spLocks noGrp="1"/>
          </p:cNvSpPr>
          <p:nvPr>
            <p:ph type="body" idx="1"/>
          </p:nvPr>
        </p:nvSpPr>
        <p:spPr>
          <a:xfrm>
            <a:off x="914400" y="4912134"/>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4" name="Google Shape;344;p50"/>
          <p:cNvSpPr txBox="1">
            <a:spLocks noGrp="1"/>
          </p:cNvSpPr>
          <p:nvPr>
            <p:ph type="body" idx="4"/>
          </p:nvPr>
        </p:nvSpPr>
        <p:spPr>
          <a:xfrm>
            <a:off x="6193536" y="4912134"/>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 Bar Text">
  <p:cSld name="4 Bar Text">
    <p:spTree>
      <p:nvGrpSpPr>
        <p:cNvPr id="1" name="Shape 345"/>
        <p:cNvGrpSpPr/>
        <p:nvPr/>
      </p:nvGrpSpPr>
      <p:grpSpPr>
        <a:xfrm>
          <a:off x="0" y="0"/>
          <a:ext cx="0" cy="0"/>
          <a:chOff x="0" y="0"/>
          <a:chExt cx="0" cy="0"/>
        </a:xfrm>
      </p:grpSpPr>
      <p:sp>
        <p:nvSpPr>
          <p:cNvPr id="346" name="Google Shape;346;p5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51"/>
          <p:cNvSpPr>
            <a:spLocks noGrp="1"/>
          </p:cNvSpPr>
          <p:nvPr>
            <p:ph type="pic" idx="2"/>
          </p:nvPr>
        </p:nvSpPr>
        <p:spPr>
          <a:xfrm>
            <a:off x="9144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48" name="Google Shape;348;p51"/>
          <p:cNvSpPr>
            <a:spLocks noGrp="1"/>
          </p:cNvSpPr>
          <p:nvPr>
            <p:ph type="pic" idx="3"/>
          </p:nvPr>
        </p:nvSpPr>
        <p:spPr>
          <a:xfrm>
            <a:off x="35560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49" name="Google Shape;349;p51"/>
          <p:cNvSpPr>
            <a:spLocks noGrp="1"/>
          </p:cNvSpPr>
          <p:nvPr>
            <p:ph type="pic" idx="4"/>
          </p:nvPr>
        </p:nvSpPr>
        <p:spPr>
          <a:xfrm>
            <a:off x="61976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50" name="Google Shape;350;p51"/>
          <p:cNvSpPr>
            <a:spLocks noGrp="1"/>
          </p:cNvSpPr>
          <p:nvPr>
            <p:ph type="pic" idx="5"/>
          </p:nvPr>
        </p:nvSpPr>
        <p:spPr>
          <a:xfrm>
            <a:off x="88392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51" name="Google Shape;351;p51"/>
          <p:cNvSpPr txBox="1">
            <a:spLocks noGrp="1"/>
          </p:cNvSpPr>
          <p:nvPr>
            <p:ph type="body" idx="1"/>
          </p:nvPr>
        </p:nvSpPr>
        <p:spPr>
          <a:xfrm>
            <a:off x="914400" y="2982317"/>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2" name="Google Shape;352;p51"/>
          <p:cNvSpPr txBox="1">
            <a:spLocks noGrp="1"/>
          </p:cNvSpPr>
          <p:nvPr>
            <p:ph type="body" idx="6"/>
          </p:nvPr>
        </p:nvSpPr>
        <p:spPr>
          <a:xfrm>
            <a:off x="3554984" y="2982317"/>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51"/>
          <p:cNvSpPr txBox="1">
            <a:spLocks noGrp="1"/>
          </p:cNvSpPr>
          <p:nvPr>
            <p:ph type="body" idx="7"/>
          </p:nvPr>
        </p:nvSpPr>
        <p:spPr>
          <a:xfrm>
            <a:off x="6195568" y="2982317"/>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4" name="Google Shape;354;p51"/>
          <p:cNvSpPr txBox="1">
            <a:spLocks noGrp="1"/>
          </p:cNvSpPr>
          <p:nvPr>
            <p:ph type="body" idx="8"/>
          </p:nvPr>
        </p:nvSpPr>
        <p:spPr>
          <a:xfrm>
            <a:off x="8836152" y="2982317"/>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5" name="Google Shape;355;p51"/>
          <p:cNvSpPr txBox="1">
            <a:spLocks noGrp="1"/>
          </p:cNvSpPr>
          <p:nvPr>
            <p:ph type="body" idx="9"/>
          </p:nvPr>
        </p:nvSpPr>
        <p:spPr>
          <a:xfrm>
            <a:off x="914400"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6" name="Google Shape;356;p51"/>
          <p:cNvSpPr txBox="1">
            <a:spLocks noGrp="1"/>
          </p:cNvSpPr>
          <p:nvPr>
            <p:ph type="body" idx="13"/>
          </p:nvPr>
        </p:nvSpPr>
        <p:spPr>
          <a:xfrm>
            <a:off x="3554984"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7" name="Google Shape;357;p51"/>
          <p:cNvSpPr txBox="1">
            <a:spLocks noGrp="1"/>
          </p:cNvSpPr>
          <p:nvPr>
            <p:ph type="body" idx="14"/>
          </p:nvPr>
        </p:nvSpPr>
        <p:spPr>
          <a:xfrm>
            <a:off x="6195568"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8" name="Google Shape;358;p51"/>
          <p:cNvSpPr txBox="1">
            <a:spLocks noGrp="1"/>
          </p:cNvSpPr>
          <p:nvPr>
            <p:ph type="body" idx="15"/>
          </p:nvPr>
        </p:nvSpPr>
        <p:spPr>
          <a:xfrm>
            <a:off x="8836152"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 Bar Text Subtitle">
  <p:cSld name="4 Bar Text Subtitle">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52"/>
          <p:cNvSpPr>
            <a:spLocks noGrp="1"/>
          </p:cNvSpPr>
          <p:nvPr>
            <p:ph type="pic" idx="2"/>
          </p:nvPr>
        </p:nvSpPr>
        <p:spPr>
          <a:xfrm>
            <a:off x="9144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2" name="Google Shape;362;p52"/>
          <p:cNvSpPr>
            <a:spLocks noGrp="1"/>
          </p:cNvSpPr>
          <p:nvPr>
            <p:ph type="pic" idx="3"/>
          </p:nvPr>
        </p:nvSpPr>
        <p:spPr>
          <a:xfrm>
            <a:off x="35560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3" name="Google Shape;363;p52"/>
          <p:cNvSpPr>
            <a:spLocks noGrp="1"/>
          </p:cNvSpPr>
          <p:nvPr>
            <p:ph type="pic" idx="4"/>
          </p:nvPr>
        </p:nvSpPr>
        <p:spPr>
          <a:xfrm>
            <a:off x="61976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4" name="Google Shape;364;p52"/>
          <p:cNvSpPr>
            <a:spLocks noGrp="1"/>
          </p:cNvSpPr>
          <p:nvPr>
            <p:ph type="pic" idx="5"/>
          </p:nvPr>
        </p:nvSpPr>
        <p:spPr>
          <a:xfrm>
            <a:off x="8839200" y="1397000"/>
            <a:ext cx="2438400"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5" name="Google Shape;365;p52"/>
          <p:cNvSpPr txBox="1">
            <a:spLocks noGrp="1"/>
          </p:cNvSpPr>
          <p:nvPr>
            <p:ph type="body" idx="1"/>
          </p:nvPr>
        </p:nvSpPr>
        <p:spPr>
          <a:xfrm>
            <a:off x="914400" y="2982317"/>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6" name="Google Shape;366;p52"/>
          <p:cNvSpPr txBox="1">
            <a:spLocks noGrp="1"/>
          </p:cNvSpPr>
          <p:nvPr>
            <p:ph type="body" idx="6"/>
          </p:nvPr>
        </p:nvSpPr>
        <p:spPr>
          <a:xfrm>
            <a:off x="3554984" y="2982317"/>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7" name="Google Shape;367;p52"/>
          <p:cNvSpPr txBox="1">
            <a:spLocks noGrp="1"/>
          </p:cNvSpPr>
          <p:nvPr>
            <p:ph type="body" idx="7"/>
          </p:nvPr>
        </p:nvSpPr>
        <p:spPr>
          <a:xfrm>
            <a:off x="6195568" y="2982317"/>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8" name="Google Shape;368;p52"/>
          <p:cNvSpPr txBox="1">
            <a:spLocks noGrp="1"/>
          </p:cNvSpPr>
          <p:nvPr>
            <p:ph type="body" idx="8"/>
          </p:nvPr>
        </p:nvSpPr>
        <p:spPr>
          <a:xfrm>
            <a:off x="8836152" y="2982317"/>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9" name="Google Shape;369;p52"/>
          <p:cNvSpPr txBox="1">
            <a:spLocks noGrp="1"/>
          </p:cNvSpPr>
          <p:nvPr>
            <p:ph type="body" idx="9"/>
          </p:nvPr>
        </p:nvSpPr>
        <p:spPr>
          <a:xfrm>
            <a:off x="914400"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52"/>
          <p:cNvSpPr txBox="1">
            <a:spLocks noGrp="1"/>
          </p:cNvSpPr>
          <p:nvPr>
            <p:ph type="body" idx="13"/>
          </p:nvPr>
        </p:nvSpPr>
        <p:spPr>
          <a:xfrm>
            <a:off x="3554984"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 name="Google Shape;371;p52"/>
          <p:cNvSpPr txBox="1">
            <a:spLocks noGrp="1"/>
          </p:cNvSpPr>
          <p:nvPr>
            <p:ph type="body" idx="14"/>
          </p:nvPr>
        </p:nvSpPr>
        <p:spPr>
          <a:xfrm>
            <a:off x="6195568"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2" name="Google Shape;372;p52"/>
          <p:cNvSpPr txBox="1">
            <a:spLocks noGrp="1"/>
          </p:cNvSpPr>
          <p:nvPr>
            <p:ph type="body" idx="15"/>
          </p:nvPr>
        </p:nvSpPr>
        <p:spPr>
          <a:xfrm>
            <a:off x="8836152"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3" name="Google Shape;373;p52"/>
          <p:cNvSpPr txBox="1">
            <a:spLocks noGrp="1"/>
          </p:cNvSpPr>
          <p:nvPr>
            <p:ph type="body" idx="16"/>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Bar Text Subtitle">
  <p:cSld name="Three Bar Text Subtitle">
    <p:spTree>
      <p:nvGrpSpPr>
        <p:cNvPr id="1" name="Shape 374"/>
        <p:cNvGrpSpPr/>
        <p:nvPr/>
      </p:nvGrpSpPr>
      <p:grpSpPr>
        <a:xfrm>
          <a:off x="0" y="0"/>
          <a:ext cx="0" cy="0"/>
          <a:chOff x="0" y="0"/>
          <a:chExt cx="0" cy="0"/>
        </a:xfrm>
      </p:grpSpPr>
      <p:sp>
        <p:nvSpPr>
          <p:cNvPr id="375" name="Google Shape;375;p5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53"/>
          <p:cNvSpPr>
            <a:spLocks noGrp="1"/>
          </p:cNvSpPr>
          <p:nvPr>
            <p:ph type="pic" idx="2"/>
          </p:nvPr>
        </p:nvSpPr>
        <p:spPr>
          <a:xfrm>
            <a:off x="914400" y="1397000"/>
            <a:ext cx="3328416"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77" name="Google Shape;377;p53"/>
          <p:cNvSpPr>
            <a:spLocks noGrp="1"/>
          </p:cNvSpPr>
          <p:nvPr>
            <p:ph type="pic" idx="3"/>
          </p:nvPr>
        </p:nvSpPr>
        <p:spPr>
          <a:xfrm>
            <a:off x="4431792" y="1397000"/>
            <a:ext cx="3328416"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78" name="Google Shape;378;p53"/>
          <p:cNvSpPr>
            <a:spLocks noGrp="1"/>
          </p:cNvSpPr>
          <p:nvPr>
            <p:ph type="pic" idx="4"/>
          </p:nvPr>
        </p:nvSpPr>
        <p:spPr>
          <a:xfrm>
            <a:off x="7949184" y="1397000"/>
            <a:ext cx="3328416"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79" name="Google Shape;379;p53"/>
          <p:cNvSpPr txBox="1">
            <a:spLocks noGrp="1"/>
          </p:cNvSpPr>
          <p:nvPr>
            <p:ph type="body" idx="1"/>
          </p:nvPr>
        </p:nvSpPr>
        <p:spPr>
          <a:xfrm>
            <a:off x="914400" y="2982317"/>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0" name="Google Shape;380;p53"/>
          <p:cNvSpPr txBox="1">
            <a:spLocks noGrp="1"/>
          </p:cNvSpPr>
          <p:nvPr>
            <p:ph type="body" idx="5"/>
          </p:nvPr>
        </p:nvSpPr>
        <p:spPr>
          <a:xfrm>
            <a:off x="4431792" y="2982317"/>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1" name="Google Shape;381;p53"/>
          <p:cNvSpPr txBox="1">
            <a:spLocks noGrp="1"/>
          </p:cNvSpPr>
          <p:nvPr>
            <p:ph type="body" idx="6"/>
          </p:nvPr>
        </p:nvSpPr>
        <p:spPr>
          <a:xfrm>
            <a:off x="7949184" y="2982317"/>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2" name="Google Shape;382;p53"/>
          <p:cNvSpPr txBox="1">
            <a:spLocks noGrp="1"/>
          </p:cNvSpPr>
          <p:nvPr>
            <p:ph type="body" idx="7"/>
          </p:nvPr>
        </p:nvSpPr>
        <p:spPr>
          <a:xfrm>
            <a:off x="914400"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3" name="Google Shape;383;p53"/>
          <p:cNvSpPr txBox="1">
            <a:spLocks noGrp="1"/>
          </p:cNvSpPr>
          <p:nvPr>
            <p:ph type="body" idx="8"/>
          </p:nvPr>
        </p:nvSpPr>
        <p:spPr>
          <a:xfrm>
            <a:off x="4431792"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4" name="Google Shape;384;p53"/>
          <p:cNvSpPr txBox="1">
            <a:spLocks noGrp="1"/>
          </p:cNvSpPr>
          <p:nvPr>
            <p:ph type="body" idx="9"/>
          </p:nvPr>
        </p:nvSpPr>
        <p:spPr>
          <a:xfrm>
            <a:off x="7949184"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5" name="Google Shape;385;p53"/>
          <p:cNvSpPr txBox="1">
            <a:spLocks noGrp="1"/>
          </p:cNvSpPr>
          <p:nvPr>
            <p:ph type="body" idx="13"/>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ree Bar Text">
  <p:cSld name="Three Bar Text">
    <p:spTree>
      <p:nvGrpSpPr>
        <p:cNvPr id="1" name="Shape 386"/>
        <p:cNvGrpSpPr/>
        <p:nvPr/>
      </p:nvGrpSpPr>
      <p:grpSpPr>
        <a:xfrm>
          <a:off x="0" y="0"/>
          <a:ext cx="0" cy="0"/>
          <a:chOff x="0" y="0"/>
          <a:chExt cx="0" cy="0"/>
        </a:xfrm>
      </p:grpSpPr>
      <p:sp>
        <p:nvSpPr>
          <p:cNvPr id="387" name="Google Shape;387;p5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8" name="Google Shape;388;p54"/>
          <p:cNvSpPr>
            <a:spLocks noGrp="1"/>
          </p:cNvSpPr>
          <p:nvPr>
            <p:ph type="pic" idx="2"/>
          </p:nvPr>
        </p:nvSpPr>
        <p:spPr>
          <a:xfrm>
            <a:off x="914400" y="1397000"/>
            <a:ext cx="3328416"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89" name="Google Shape;389;p54"/>
          <p:cNvSpPr>
            <a:spLocks noGrp="1"/>
          </p:cNvSpPr>
          <p:nvPr>
            <p:ph type="pic" idx="3"/>
          </p:nvPr>
        </p:nvSpPr>
        <p:spPr>
          <a:xfrm>
            <a:off x="4431792" y="1397000"/>
            <a:ext cx="3328416"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90" name="Google Shape;390;p54"/>
          <p:cNvSpPr>
            <a:spLocks noGrp="1"/>
          </p:cNvSpPr>
          <p:nvPr>
            <p:ph type="pic" idx="4"/>
          </p:nvPr>
        </p:nvSpPr>
        <p:spPr>
          <a:xfrm>
            <a:off x="7949184" y="1397000"/>
            <a:ext cx="3328416"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91" name="Google Shape;391;p54"/>
          <p:cNvSpPr txBox="1">
            <a:spLocks noGrp="1"/>
          </p:cNvSpPr>
          <p:nvPr>
            <p:ph type="body" idx="1"/>
          </p:nvPr>
        </p:nvSpPr>
        <p:spPr>
          <a:xfrm>
            <a:off x="914400" y="2982317"/>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2" name="Google Shape;392;p54"/>
          <p:cNvSpPr txBox="1">
            <a:spLocks noGrp="1"/>
          </p:cNvSpPr>
          <p:nvPr>
            <p:ph type="body" idx="5"/>
          </p:nvPr>
        </p:nvSpPr>
        <p:spPr>
          <a:xfrm>
            <a:off x="4431792" y="2982317"/>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3" name="Google Shape;393;p54"/>
          <p:cNvSpPr txBox="1">
            <a:spLocks noGrp="1"/>
          </p:cNvSpPr>
          <p:nvPr>
            <p:ph type="body" idx="6"/>
          </p:nvPr>
        </p:nvSpPr>
        <p:spPr>
          <a:xfrm>
            <a:off x="7949184" y="2982317"/>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4" name="Google Shape;394;p54"/>
          <p:cNvSpPr txBox="1">
            <a:spLocks noGrp="1"/>
          </p:cNvSpPr>
          <p:nvPr>
            <p:ph type="body" idx="7"/>
          </p:nvPr>
        </p:nvSpPr>
        <p:spPr>
          <a:xfrm>
            <a:off x="914400"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5" name="Google Shape;395;p54"/>
          <p:cNvSpPr txBox="1">
            <a:spLocks noGrp="1"/>
          </p:cNvSpPr>
          <p:nvPr>
            <p:ph type="body" idx="8"/>
          </p:nvPr>
        </p:nvSpPr>
        <p:spPr>
          <a:xfrm>
            <a:off x="4431792"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6" name="Google Shape;396;p54"/>
          <p:cNvSpPr txBox="1">
            <a:spLocks noGrp="1"/>
          </p:cNvSpPr>
          <p:nvPr>
            <p:ph type="body" idx="9"/>
          </p:nvPr>
        </p:nvSpPr>
        <p:spPr>
          <a:xfrm>
            <a:off x="7949184"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Bar Text">
  <p:cSld name="Two Bar Text">
    <p:spTree>
      <p:nvGrpSpPr>
        <p:cNvPr id="1" name="Shape 397"/>
        <p:cNvGrpSpPr/>
        <p:nvPr/>
      </p:nvGrpSpPr>
      <p:grpSpPr>
        <a:xfrm>
          <a:off x="0" y="0"/>
          <a:ext cx="0" cy="0"/>
          <a:chOff x="0" y="0"/>
          <a:chExt cx="0" cy="0"/>
        </a:xfrm>
      </p:grpSpPr>
      <p:sp>
        <p:nvSpPr>
          <p:cNvPr id="398" name="Google Shape;398;p5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9" name="Google Shape;399;p55"/>
          <p:cNvSpPr>
            <a:spLocks noGrp="1"/>
          </p:cNvSpPr>
          <p:nvPr>
            <p:ph type="pic" idx="2"/>
          </p:nvPr>
        </p:nvSpPr>
        <p:spPr>
          <a:xfrm>
            <a:off x="914400" y="1397000"/>
            <a:ext cx="5085589"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00" name="Google Shape;400;p55"/>
          <p:cNvSpPr>
            <a:spLocks noGrp="1"/>
          </p:cNvSpPr>
          <p:nvPr>
            <p:ph type="pic" idx="3"/>
          </p:nvPr>
        </p:nvSpPr>
        <p:spPr>
          <a:xfrm>
            <a:off x="6192011" y="1397000"/>
            <a:ext cx="5085589"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01" name="Google Shape;401;p55"/>
          <p:cNvSpPr txBox="1">
            <a:spLocks noGrp="1"/>
          </p:cNvSpPr>
          <p:nvPr>
            <p:ph type="body" idx="1"/>
          </p:nvPr>
        </p:nvSpPr>
        <p:spPr>
          <a:xfrm>
            <a:off x="914400" y="3290093"/>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2" name="Google Shape;402;p55"/>
          <p:cNvSpPr txBox="1">
            <a:spLocks noGrp="1"/>
          </p:cNvSpPr>
          <p:nvPr>
            <p:ph type="body" idx="4"/>
          </p:nvPr>
        </p:nvSpPr>
        <p:spPr>
          <a:xfrm>
            <a:off x="6193536" y="3290093"/>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3" name="Google Shape;403;p55"/>
          <p:cNvSpPr txBox="1">
            <a:spLocks noGrp="1"/>
          </p:cNvSpPr>
          <p:nvPr>
            <p:ph type="body" idx="5"/>
          </p:nvPr>
        </p:nvSpPr>
        <p:spPr>
          <a:xfrm>
            <a:off x="914400"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4" name="Google Shape;404;p55"/>
          <p:cNvSpPr txBox="1">
            <a:spLocks noGrp="1"/>
          </p:cNvSpPr>
          <p:nvPr>
            <p:ph type="body" idx="6"/>
          </p:nvPr>
        </p:nvSpPr>
        <p:spPr>
          <a:xfrm>
            <a:off x="6193536"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Bar Text Subtitle">
  <p:cSld name="Two Bar Text Subtitle">
    <p:spTree>
      <p:nvGrpSpPr>
        <p:cNvPr id="1" name="Shape 405"/>
        <p:cNvGrpSpPr/>
        <p:nvPr/>
      </p:nvGrpSpPr>
      <p:grpSpPr>
        <a:xfrm>
          <a:off x="0" y="0"/>
          <a:ext cx="0" cy="0"/>
          <a:chOff x="0" y="0"/>
          <a:chExt cx="0" cy="0"/>
        </a:xfrm>
      </p:grpSpPr>
      <p:sp>
        <p:nvSpPr>
          <p:cNvPr id="406" name="Google Shape;406;p5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56"/>
          <p:cNvSpPr>
            <a:spLocks noGrp="1"/>
          </p:cNvSpPr>
          <p:nvPr>
            <p:ph type="pic" idx="2"/>
          </p:nvPr>
        </p:nvSpPr>
        <p:spPr>
          <a:xfrm>
            <a:off x="914400" y="1397000"/>
            <a:ext cx="5085589"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08" name="Google Shape;408;p56"/>
          <p:cNvSpPr>
            <a:spLocks noGrp="1"/>
          </p:cNvSpPr>
          <p:nvPr>
            <p:ph type="pic" idx="3"/>
          </p:nvPr>
        </p:nvSpPr>
        <p:spPr>
          <a:xfrm>
            <a:off x="6192011" y="1397000"/>
            <a:ext cx="5085589" cy="2644068"/>
          </a:xfrm>
          <a:prstGeom prst="rect">
            <a:avLst/>
          </a:prstGeom>
          <a:solidFill>
            <a:srgbClr val="F2F2F2"/>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09" name="Google Shape;409;p56"/>
          <p:cNvSpPr txBox="1">
            <a:spLocks noGrp="1"/>
          </p:cNvSpPr>
          <p:nvPr>
            <p:ph type="body" idx="1"/>
          </p:nvPr>
        </p:nvSpPr>
        <p:spPr>
          <a:xfrm>
            <a:off x="914400" y="3290093"/>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0" name="Google Shape;410;p56"/>
          <p:cNvSpPr txBox="1">
            <a:spLocks noGrp="1"/>
          </p:cNvSpPr>
          <p:nvPr>
            <p:ph type="body" idx="4"/>
          </p:nvPr>
        </p:nvSpPr>
        <p:spPr>
          <a:xfrm>
            <a:off x="6193536" y="3290093"/>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1" name="Google Shape;411;p56"/>
          <p:cNvSpPr txBox="1">
            <a:spLocks noGrp="1"/>
          </p:cNvSpPr>
          <p:nvPr>
            <p:ph type="body" idx="5"/>
          </p:nvPr>
        </p:nvSpPr>
        <p:spPr>
          <a:xfrm>
            <a:off x="914400"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2" name="Google Shape;412;p56"/>
          <p:cNvSpPr txBox="1">
            <a:spLocks noGrp="1"/>
          </p:cNvSpPr>
          <p:nvPr>
            <p:ph type="body" idx="6"/>
          </p:nvPr>
        </p:nvSpPr>
        <p:spPr>
          <a:xfrm>
            <a:off x="6193536" y="4212305"/>
            <a:ext cx="5084064" cy="1703066"/>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3" name="Google Shape;413;p56"/>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2 team">
  <p:cSld name="12 team">
    <p:spTree>
      <p:nvGrpSpPr>
        <p:cNvPr id="1" name="Shape 414"/>
        <p:cNvGrpSpPr/>
        <p:nvPr/>
      </p:nvGrpSpPr>
      <p:grpSpPr>
        <a:xfrm>
          <a:off x="0" y="0"/>
          <a:ext cx="0" cy="0"/>
          <a:chOff x="0" y="0"/>
          <a:chExt cx="0" cy="0"/>
        </a:xfrm>
      </p:grpSpPr>
      <p:sp>
        <p:nvSpPr>
          <p:cNvPr id="415" name="Google Shape;415;p5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57"/>
          <p:cNvSpPr>
            <a:spLocks noGrp="1"/>
          </p:cNvSpPr>
          <p:nvPr>
            <p:ph type="pic" idx="2"/>
          </p:nvPr>
        </p:nvSpPr>
        <p:spPr>
          <a:xfrm>
            <a:off x="575387"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17" name="Google Shape;417;p57"/>
          <p:cNvSpPr txBox="1">
            <a:spLocks noGrp="1"/>
          </p:cNvSpPr>
          <p:nvPr>
            <p:ph type="body" idx="1"/>
          </p:nvPr>
        </p:nvSpPr>
        <p:spPr>
          <a:xfrm>
            <a:off x="1637916"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8" name="Google Shape;418;p57"/>
          <p:cNvSpPr>
            <a:spLocks noGrp="1"/>
          </p:cNvSpPr>
          <p:nvPr>
            <p:ph type="pic" idx="3"/>
          </p:nvPr>
        </p:nvSpPr>
        <p:spPr>
          <a:xfrm>
            <a:off x="3483710"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19" name="Google Shape;419;p57"/>
          <p:cNvSpPr txBox="1">
            <a:spLocks noGrp="1"/>
          </p:cNvSpPr>
          <p:nvPr>
            <p:ph type="body" idx="4"/>
          </p:nvPr>
        </p:nvSpPr>
        <p:spPr>
          <a:xfrm>
            <a:off x="4546239"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0" name="Google Shape;420;p57"/>
          <p:cNvSpPr>
            <a:spLocks noGrp="1"/>
          </p:cNvSpPr>
          <p:nvPr>
            <p:ph type="pic" idx="5"/>
          </p:nvPr>
        </p:nvSpPr>
        <p:spPr>
          <a:xfrm>
            <a:off x="6392033"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1" name="Google Shape;421;p57"/>
          <p:cNvSpPr txBox="1">
            <a:spLocks noGrp="1"/>
          </p:cNvSpPr>
          <p:nvPr>
            <p:ph type="body" idx="6"/>
          </p:nvPr>
        </p:nvSpPr>
        <p:spPr>
          <a:xfrm>
            <a:off x="7454562"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2" name="Google Shape;422;p57"/>
          <p:cNvSpPr>
            <a:spLocks noGrp="1"/>
          </p:cNvSpPr>
          <p:nvPr>
            <p:ph type="pic" idx="7"/>
          </p:nvPr>
        </p:nvSpPr>
        <p:spPr>
          <a:xfrm>
            <a:off x="9300356"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3" name="Google Shape;423;p57"/>
          <p:cNvSpPr txBox="1">
            <a:spLocks noGrp="1"/>
          </p:cNvSpPr>
          <p:nvPr>
            <p:ph type="body" idx="8"/>
          </p:nvPr>
        </p:nvSpPr>
        <p:spPr>
          <a:xfrm>
            <a:off x="10362885"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4" name="Google Shape;424;p57"/>
          <p:cNvSpPr>
            <a:spLocks noGrp="1"/>
          </p:cNvSpPr>
          <p:nvPr>
            <p:ph type="pic" idx="9"/>
          </p:nvPr>
        </p:nvSpPr>
        <p:spPr>
          <a:xfrm>
            <a:off x="575387"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5" name="Google Shape;425;p57"/>
          <p:cNvSpPr txBox="1">
            <a:spLocks noGrp="1"/>
          </p:cNvSpPr>
          <p:nvPr>
            <p:ph type="body" idx="13"/>
          </p:nvPr>
        </p:nvSpPr>
        <p:spPr>
          <a:xfrm>
            <a:off x="1637916"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6" name="Google Shape;426;p57"/>
          <p:cNvSpPr>
            <a:spLocks noGrp="1"/>
          </p:cNvSpPr>
          <p:nvPr>
            <p:ph type="pic" idx="14"/>
          </p:nvPr>
        </p:nvSpPr>
        <p:spPr>
          <a:xfrm>
            <a:off x="3483710"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7" name="Google Shape;427;p57"/>
          <p:cNvSpPr txBox="1">
            <a:spLocks noGrp="1"/>
          </p:cNvSpPr>
          <p:nvPr>
            <p:ph type="body" idx="15"/>
          </p:nvPr>
        </p:nvSpPr>
        <p:spPr>
          <a:xfrm>
            <a:off x="4546239"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8" name="Google Shape;428;p57"/>
          <p:cNvSpPr>
            <a:spLocks noGrp="1"/>
          </p:cNvSpPr>
          <p:nvPr>
            <p:ph type="pic" idx="16"/>
          </p:nvPr>
        </p:nvSpPr>
        <p:spPr>
          <a:xfrm>
            <a:off x="6392033"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9" name="Google Shape;429;p57"/>
          <p:cNvSpPr txBox="1">
            <a:spLocks noGrp="1"/>
          </p:cNvSpPr>
          <p:nvPr>
            <p:ph type="body" idx="17"/>
          </p:nvPr>
        </p:nvSpPr>
        <p:spPr>
          <a:xfrm>
            <a:off x="7454562"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0" name="Google Shape;430;p57"/>
          <p:cNvSpPr>
            <a:spLocks noGrp="1"/>
          </p:cNvSpPr>
          <p:nvPr>
            <p:ph type="pic" idx="18"/>
          </p:nvPr>
        </p:nvSpPr>
        <p:spPr>
          <a:xfrm>
            <a:off x="9300356"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31" name="Google Shape;431;p57"/>
          <p:cNvSpPr txBox="1">
            <a:spLocks noGrp="1"/>
          </p:cNvSpPr>
          <p:nvPr>
            <p:ph type="body" idx="19"/>
          </p:nvPr>
        </p:nvSpPr>
        <p:spPr>
          <a:xfrm>
            <a:off x="10362885"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2" name="Google Shape;432;p57"/>
          <p:cNvSpPr>
            <a:spLocks noGrp="1"/>
          </p:cNvSpPr>
          <p:nvPr>
            <p:ph type="pic" idx="20"/>
          </p:nvPr>
        </p:nvSpPr>
        <p:spPr>
          <a:xfrm>
            <a:off x="575387"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33" name="Google Shape;433;p57"/>
          <p:cNvSpPr txBox="1">
            <a:spLocks noGrp="1"/>
          </p:cNvSpPr>
          <p:nvPr>
            <p:ph type="body" idx="21"/>
          </p:nvPr>
        </p:nvSpPr>
        <p:spPr>
          <a:xfrm>
            <a:off x="1637916"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4" name="Google Shape;434;p57"/>
          <p:cNvSpPr>
            <a:spLocks noGrp="1"/>
          </p:cNvSpPr>
          <p:nvPr>
            <p:ph type="pic" idx="22"/>
          </p:nvPr>
        </p:nvSpPr>
        <p:spPr>
          <a:xfrm>
            <a:off x="3483710"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35" name="Google Shape;435;p57"/>
          <p:cNvSpPr txBox="1">
            <a:spLocks noGrp="1"/>
          </p:cNvSpPr>
          <p:nvPr>
            <p:ph type="body" idx="23"/>
          </p:nvPr>
        </p:nvSpPr>
        <p:spPr>
          <a:xfrm>
            <a:off x="4546239"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6" name="Google Shape;436;p57"/>
          <p:cNvSpPr>
            <a:spLocks noGrp="1"/>
          </p:cNvSpPr>
          <p:nvPr>
            <p:ph type="pic" idx="24"/>
          </p:nvPr>
        </p:nvSpPr>
        <p:spPr>
          <a:xfrm>
            <a:off x="6392033"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37" name="Google Shape;437;p57"/>
          <p:cNvSpPr txBox="1">
            <a:spLocks noGrp="1"/>
          </p:cNvSpPr>
          <p:nvPr>
            <p:ph type="body" idx="25"/>
          </p:nvPr>
        </p:nvSpPr>
        <p:spPr>
          <a:xfrm>
            <a:off x="7454562"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8" name="Google Shape;438;p57"/>
          <p:cNvSpPr>
            <a:spLocks noGrp="1"/>
          </p:cNvSpPr>
          <p:nvPr>
            <p:ph type="pic" idx="26"/>
          </p:nvPr>
        </p:nvSpPr>
        <p:spPr>
          <a:xfrm>
            <a:off x="9300356"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39" name="Google Shape;439;p57"/>
          <p:cNvSpPr txBox="1">
            <a:spLocks noGrp="1"/>
          </p:cNvSpPr>
          <p:nvPr>
            <p:ph type="body" idx="27"/>
          </p:nvPr>
        </p:nvSpPr>
        <p:spPr>
          <a:xfrm>
            <a:off x="10362885"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2 team subtitle">
  <p:cSld name="12 team subtitle">
    <p:spTree>
      <p:nvGrpSpPr>
        <p:cNvPr id="1" name="Shape 440"/>
        <p:cNvGrpSpPr/>
        <p:nvPr/>
      </p:nvGrpSpPr>
      <p:grpSpPr>
        <a:xfrm>
          <a:off x="0" y="0"/>
          <a:ext cx="0" cy="0"/>
          <a:chOff x="0" y="0"/>
          <a:chExt cx="0" cy="0"/>
        </a:xfrm>
      </p:grpSpPr>
      <p:sp>
        <p:nvSpPr>
          <p:cNvPr id="441" name="Google Shape;441;p5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58"/>
          <p:cNvSpPr>
            <a:spLocks noGrp="1"/>
          </p:cNvSpPr>
          <p:nvPr>
            <p:ph type="pic" idx="2"/>
          </p:nvPr>
        </p:nvSpPr>
        <p:spPr>
          <a:xfrm>
            <a:off x="575387"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43" name="Google Shape;443;p58"/>
          <p:cNvSpPr txBox="1">
            <a:spLocks noGrp="1"/>
          </p:cNvSpPr>
          <p:nvPr>
            <p:ph type="body" idx="1"/>
          </p:nvPr>
        </p:nvSpPr>
        <p:spPr>
          <a:xfrm>
            <a:off x="1637916"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4" name="Google Shape;444;p58"/>
          <p:cNvSpPr>
            <a:spLocks noGrp="1"/>
          </p:cNvSpPr>
          <p:nvPr>
            <p:ph type="pic" idx="3"/>
          </p:nvPr>
        </p:nvSpPr>
        <p:spPr>
          <a:xfrm>
            <a:off x="3483710"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45" name="Google Shape;445;p58"/>
          <p:cNvSpPr txBox="1">
            <a:spLocks noGrp="1"/>
          </p:cNvSpPr>
          <p:nvPr>
            <p:ph type="body" idx="4"/>
          </p:nvPr>
        </p:nvSpPr>
        <p:spPr>
          <a:xfrm>
            <a:off x="4546239"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6" name="Google Shape;446;p58"/>
          <p:cNvSpPr>
            <a:spLocks noGrp="1"/>
          </p:cNvSpPr>
          <p:nvPr>
            <p:ph type="pic" idx="5"/>
          </p:nvPr>
        </p:nvSpPr>
        <p:spPr>
          <a:xfrm>
            <a:off x="6392033"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47" name="Google Shape;447;p58"/>
          <p:cNvSpPr txBox="1">
            <a:spLocks noGrp="1"/>
          </p:cNvSpPr>
          <p:nvPr>
            <p:ph type="body" idx="6"/>
          </p:nvPr>
        </p:nvSpPr>
        <p:spPr>
          <a:xfrm>
            <a:off x="7454562"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8" name="Google Shape;448;p58"/>
          <p:cNvSpPr>
            <a:spLocks noGrp="1"/>
          </p:cNvSpPr>
          <p:nvPr>
            <p:ph type="pic" idx="7"/>
          </p:nvPr>
        </p:nvSpPr>
        <p:spPr>
          <a:xfrm>
            <a:off x="9300356"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49" name="Google Shape;449;p58"/>
          <p:cNvSpPr txBox="1">
            <a:spLocks noGrp="1"/>
          </p:cNvSpPr>
          <p:nvPr>
            <p:ph type="body" idx="8"/>
          </p:nvPr>
        </p:nvSpPr>
        <p:spPr>
          <a:xfrm>
            <a:off x="10362885" y="1639789"/>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0" name="Google Shape;450;p58"/>
          <p:cNvSpPr>
            <a:spLocks noGrp="1"/>
          </p:cNvSpPr>
          <p:nvPr>
            <p:ph type="pic" idx="9"/>
          </p:nvPr>
        </p:nvSpPr>
        <p:spPr>
          <a:xfrm>
            <a:off x="575387"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51" name="Google Shape;451;p58"/>
          <p:cNvSpPr txBox="1">
            <a:spLocks noGrp="1"/>
          </p:cNvSpPr>
          <p:nvPr>
            <p:ph type="body" idx="13"/>
          </p:nvPr>
        </p:nvSpPr>
        <p:spPr>
          <a:xfrm>
            <a:off x="1637916"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2" name="Google Shape;452;p58"/>
          <p:cNvSpPr>
            <a:spLocks noGrp="1"/>
          </p:cNvSpPr>
          <p:nvPr>
            <p:ph type="pic" idx="14"/>
          </p:nvPr>
        </p:nvSpPr>
        <p:spPr>
          <a:xfrm>
            <a:off x="3483710"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53" name="Google Shape;453;p58"/>
          <p:cNvSpPr txBox="1">
            <a:spLocks noGrp="1"/>
          </p:cNvSpPr>
          <p:nvPr>
            <p:ph type="body" idx="15"/>
          </p:nvPr>
        </p:nvSpPr>
        <p:spPr>
          <a:xfrm>
            <a:off x="4546239"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4" name="Google Shape;454;p58"/>
          <p:cNvSpPr>
            <a:spLocks noGrp="1"/>
          </p:cNvSpPr>
          <p:nvPr>
            <p:ph type="pic" idx="16"/>
          </p:nvPr>
        </p:nvSpPr>
        <p:spPr>
          <a:xfrm>
            <a:off x="6392033"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55" name="Google Shape;455;p58"/>
          <p:cNvSpPr txBox="1">
            <a:spLocks noGrp="1"/>
          </p:cNvSpPr>
          <p:nvPr>
            <p:ph type="body" idx="17"/>
          </p:nvPr>
        </p:nvSpPr>
        <p:spPr>
          <a:xfrm>
            <a:off x="7454562"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6" name="Google Shape;456;p58"/>
          <p:cNvSpPr>
            <a:spLocks noGrp="1"/>
          </p:cNvSpPr>
          <p:nvPr>
            <p:ph type="pic" idx="18"/>
          </p:nvPr>
        </p:nvSpPr>
        <p:spPr>
          <a:xfrm>
            <a:off x="9300356"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57" name="Google Shape;457;p58"/>
          <p:cNvSpPr txBox="1">
            <a:spLocks noGrp="1"/>
          </p:cNvSpPr>
          <p:nvPr>
            <p:ph type="body" idx="19"/>
          </p:nvPr>
        </p:nvSpPr>
        <p:spPr>
          <a:xfrm>
            <a:off x="10362885" y="3153547"/>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8" name="Google Shape;458;p58"/>
          <p:cNvSpPr>
            <a:spLocks noGrp="1"/>
          </p:cNvSpPr>
          <p:nvPr>
            <p:ph type="pic" idx="20"/>
          </p:nvPr>
        </p:nvSpPr>
        <p:spPr>
          <a:xfrm>
            <a:off x="575387"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59" name="Google Shape;459;p58"/>
          <p:cNvSpPr txBox="1">
            <a:spLocks noGrp="1"/>
          </p:cNvSpPr>
          <p:nvPr>
            <p:ph type="body" idx="21"/>
          </p:nvPr>
        </p:nvSpPr>
        <p:spPr>
          <a:xfrm>
            <a:off x="1637916"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0" name="Google Shape;460;p58"/>
          <p:cNvSpPr>
            <a:spLocks noGrp="1"/>
          </p:cNvSpPr>
          <p:nvPr>
            <p:ph type="pic" idx="22"/>
          </p:nvPr>
        </p:nvSpPr>
        <p:spPr>
          <a:xfrm>
            <a:off x="3483710"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61" name="Google Shape;461;p58"/>
          <p:cNvSpPr txBox="1">
            <a:spLocks noGrp="1"/>
          </p:cNvSpPr>
          <p:nvPr>
            <p:ph type="body" idx="23"/>
          </p:nvPr>
        </p:nvSpPr>
        <p:spPr>
          <a:xfrm>
            <a:off x="4546239"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2" name="Google Shape;462;p58"/>
          <p:cNvSpPr>
            <a:spLocks noGrp="1"/>
          </p:cNvSpPr>
          <p:nvPr>
            <p:ph type="pic" idx="24"/>
          </p:nvPr>
        </p:nvSpPr>
        <p:spPr>
          <a:xfrm>
            <a:off x="6392033"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63" name="Google Shape;463;p58"/>
          <p:cNvSpPr txBox="1">
            <a:spLocks noGrp="1"/>
          </p:cNvSpPr>
          <p:nvPr>
            <p:ph type="body" idx="25"/>
          </p:nvPr>
        </p:nvSpPr>
        <p:spPr>
          <a:xfrm>
            <a:off x="7454562"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4" name="Google Shape;464;p58"/>
          <p:cNvSpPr>
            <a:spLocks noGrp="1"/>
          </p:cNvSpPr>
          <p:nvPr>
            <p:ph type="pic" idx="26"/>
          </p:nvPr>
        </p:nvSpPr>
        <p:spPr>
          <a:xfrm>
            <a:off x="9300356"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lt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65" name="Google Shape;465;p58"/>
          <p:cNvSpPr txBox="1">
            <a:spLocks noGrp="1"/>
          </p:cNvSpPr>
          <p:nvPr>
            <p:ph type="body" idx="27"/>
          </p:nvPr>
        </p:nvSpPr>
        <p:spPr>
          <a:xfrm>
            <a:off x="10362885" y="4667304"/>
            <a:ext cx="137922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6" name="Google Shape;466;p58"/>
          <p:cNvSpPr txBox="1">
            <a:spLocks noGrp="1"/>
          </p:cNvSpPr>
          <p:nvPr>
            <p:ph type="body" idx="28"/>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 Team Subtitle">
  <p:cSld name="9 Team Subtitle">
    <p:spTree>
      <p:nvGrpSpPr>
        <p:cNvPr id="1" name="Shape 467"/>
        <p:cNvGrpSpPr/>
        <p:nvPr/>
      </p:nvGrpSpPr>
      <p:grpSpPr>
        <a:xfrm>
          <a:off x="0" y="0"/>
          <a:ext cx="0" cy="0"/>
          <a:chOff x="0" y="0"/>
          <a:chExt cx="0" cy="0"/>
        </a:xfrm>
      </p:grpSpPr>
      <p:sp>
        <p:nvSpPr>
          <p:cNvPr id="468" name="Google Shape;468;p5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9" name="Google Shape;469;p59"/>
          <p:cNvSpPr>
            <a:spLocks noGrp="1"/>
          </p:cNvSpPr>
          <p:nvPr>
            <p:ph type="pic" idx="2"/>
          </p:nvPr>
        </p:nvSpPr>
        <p:spPr>
          <a:xfrm>
            <a:off x="575387"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70" name="Google Shape;470;p59"/>
          <p:cNvSpPr txBox="1">
            <a:spLocks noGrp="1"/>
          </p:cNvSpPr>
          <p:nvPr>
            <p:ph type="body" idx="1"/>
          </p:nvPr>
        </p:nvSpPr>
        <p:spPr>
          <a:xfrm>
            <a:off x="1637916"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1" name="Google Shape;471;p59"/>
          <p:cNvSpPr>
            <a:spLocks noGrp="1"/>
          </p:cNvSpPr>
          <p:nvPr>
            <p:ph type="pic" idx="3"/>
          </p:nvPr>
        </p:nvSpPr>
        <p:spPr>
          <a:xfrm>
            <a:off x="4360325"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72" name="Google Shape;472;p59"/>
          <p:cNvSpPr txBox="1">
            <a:spLocks noGrp="1"/>
          </p:cNvSpPr>
          <p:nvPr>
            <p:ph type="body" idx="4"/>
          </p:nvPr>
        </p:nvSpPr>
        <p:spPr>
          <a:xfrm>
            <a:off x="5426633"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3" name="Google Shape;473;p59"/>
          <p:cNvSpPr>
            <a:spLocks noGrp="1"/>
          </p:cNvSpPr>
          <p:nvPr>
            <p:ph type="pic" idx="5"/>
          </p:nvPr>
        </p:nvSpPr>
        <p:spPr>
          <a:xfrm>
            <a:off x="8145262" y="1639789"/>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74" name="Google Shape;474;p59"/>
          <p:cNvSpPr txBox="1">
            <a:spLocks noGrp="1"/>
          </p:cNvSpPr>
          <p:nvPr>
            <p:ph type="body" idx="6"/>
          </p:nvPr>
        </p:nvSpPr>
        <p:spPr>
          <a:xfrm>
            <a:off x="9215349"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5" name="Google Shape;475;p59"/>
          <p:cNvSpPr>
            <a:spLocks noGrp="1"/>
          </p:cNvSpPr>
          <p:nvPr>
            <p:ph type="pic" idx="7"/>
          </p:nvPr>
        </p:nvSpPr>
        <p:spPr>
          <a:xfrm>
            <a:off x="575387"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76" name="Google Shape;476;p59"/>
          <p:cNvSpPr txBox="1">
            <a:spLocks noGrp="1"/>
          </p:cNvSpPr>
          <p:nvPr>
            <p:ph type="body" idx="8"/>
          </p:nvPr>
        </p:nvSpPr>
        <p:spPr>
          <a:xfrm>
            <a:off x="1637916"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7" name="Google Shape;477;p59"/>
          <p:cNvSpPr>
            <a:spLocks noGrp="1"/>
          </p:cNvSpPr>
          <p:nvPr>
            <p:ph type="pic" idx="9"/>
          </p:nvPr>
        </p:nvSpPr>
        <p:spPr>
          <a:xfrm>
            <a:off x="4360325"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78" name="Google Shape;478;p59"/>
          <p:cNvSpPr txBox="1">
            <a:spLocks noGrp="1"/>
          </p:cNvSpPr>
          <p:nvPr>
            <p:ph type="body" idx="13"/>
          </p:nvPr>
        </p:nvSpPr>
        <p:spPr>
          <a:xfrm>
            <a:off x="5426633"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9" name="Google Shape;479;p59"/>
          <p:cNvSpPr>
            <a:spLocks noGrp="1"/>
          </p:cNvSpPr>
          <p:nvPr>
            <p:ph type="pic" idx="14"/>
          </p:nvPr>
        </p:nvSpPr>
        <p:spPr>
          <a:xfrm>
            <a:off x="8145262" y="3153547"/>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80" name="Google Shape;480;p59"/>
          <p:cNvSpPr txBox="1">
            <a:spLocks noGrp="1"/>
          </p:cNvSpPr>
          <p:nvPr>
            <p:ph type="body" idx="15"/>
          </p:nvPr>
        </p:nvSpPr>
        <p:spPr>
          <a:xfrm>
            <a:off x="9215349"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1" name="Google Shape;481;p59"/>
          <p:cNvSpPr>
            <a:spLocks noGrp="1"/>
          </p:cNvSpPr>
          <p:nvPr>
            <p:ph type="pic" idx="16"/>
          </p:nvPr>
        </p:nvSpPr>
        <p:spPr>
          <a:xfrm>
            <a:off x="575387"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82" name="Google Shape;482;p59"/>
          <p:cNvSpPr txBox="1">
            <a:spLocks noGrp="1"/>
          </p:cNvSpPr>
          <p:nvPr>
            <p:ph type="body" idx="17"/>
          </p:nvPr>
        </p:nvSpPr>
        <p:spPr>
          <a:xfrm>
            <a:off x="1637916"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3" name="Google Shape;483;p59"/>
          <p:cNvSpPr>
            <a:spLocks noGrp="1"/>
          </p:cNvSpPr>
          <p:nvPr>
            <p:ph type="pic" idx="18"/>
          </p:nvPr>
        </p:nvSpPr>
        <p:spPr>
          <a:xfrm>
            <a:off x="4360325"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84" name="Google Shape;484;p59"/>
          <p:cNvSpPr txBox="1">
            <a:spLocks noGrp="1"/>
          </p:cNvSpPr>
          <p:nvPr>
            <p:ph type="body" idx="19"/>
          </p:nvPr>
        </p:nvSpPr>
        <p:spPr>
          <a:xfrm>
            <a:off x="5426633"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5" name="Google Shape;485;p59"/>
          <p:cNvSpPr>
            <a:spLocks noGrp="1"/>
          </p:cNvSpPr>
          <p:nvPr>
            <p:ph type="pic" idx="20"/>
          </p:nvPr>
        </p:nvSpPr>
        <p:spPr>
          <a:xfrm>
            <a:off x="8145262" y="4667304"/>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86" name="Google Shape;486;p59"/>
          <p:cNvSpPr txBox="1">
            <a:spLocks noGrp="1"/>
          </p:cNvSpPr>
          <p:nvPr>
            <p:ph type="body" idx="21"/>
          </p:nvPr>
        </p:nvSpPr>
        <p:spPr>
          <a:xfrm>
            <a:off x="9215349"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7" name="Google Shape;487;p59"/>
          <p:cNvSpPr txBox="1">
            <a:spLocks noGrp="1"/>
          </p:cNvSpPr>
          <p:nvPr>
            <p:ph type="body" idx="22"/>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5"/>
          <p:cNvSpPr txBox="1">
            <a:spLocks noGrp="1"/>
          </p:cNvSpPr>
          <p:nvPr>
            <p:ph type="body" idx="1"/>
          </p:nvPr>
        </p:nvSpPr>
        <p:spPr>
          <a:xfrm>
            <a:off x="914400" y="1219200"/>
            <a:ext cx="10363200" cy="4627563"/>
          </a:xfrm>
          <a:prstGeom prst="rect">
            <a:avLst/>
          </a:prstGeom>
          <a:noFill/>
          <a:ln>
            <a:noFill/>
          </a:ln>
        </p:spPr>
        <p:txBody>
          <a:bodyPr spcFirstLastPara="1" wrap="square" lIns="0" tIns="0" rIns="0" bIns="0" anchor="t" anchorCtr="0">
            <a:normAutofit/>
          </a:bodyPr>
          <a:lstStyle>
            <a:lvl1pPr marL="457200" lvl="0" indent="-355600" algn="l">
              <a:spcBef>
                <a:spcPts val="1200"/>
              </a:spcBef>
              <a:spcAft>
                <a:spcPts val="0"/>
              </a:spcAft>
              <a:buSzPts val="2000"/>
              <a:buChar char="•"/>
              <a:defRPr/>
            </a:lvl1pPr>
            <a:lvl2pPr marL="914400" lvl="1" indent="-330200" algn="l">
              <a:spcBef>
                <a:spcPts val="1200"/>
              </a:spcBef>
              <a:spcAft>
                <a:spcPts val="0"/>
              </a:spcAft>
              <a:buSzPts val="1600"/>
              <a:buChar char="–"/>
              <a:defRPr/>
            </a:lvl2pPr>
            <a:lvl3pPr marL="1371600" lvl="2" indent="-330200" algn="l">
              <a:spcBef>
                <a:spcPts val="1200"/>
              </a:spcBef>
              <a:spcAft>
                <a:spcPts val="0"/>
              </a:spcAft>
              <a:buSzPts val="1600"/>
              <a:buChar char="•"/>
              <a:defRPr/>
            </a:lvl3pPr>
            <a:lvl4pPr marL="1828800" lvl="3" indent="-330200" algn="l">
              <a:spcBef>
                <a:spcPts val="1200"/>
              </a:spcBef>
              <a:spcAft>
                <a:spcPts val="0"/>
              </a:spcAft>
              <a:buSzPts val="1600"/>
              <a:buChar char="–"/>
              <a:defRPr/>
            </a:lvl4pPr>
            <a:lvl5pPr marL="2286000" lvl="4" indent="-330200" algn="l">
              <a:spcBef>
                <a:spcPts val="1200"/>
              </a:spcBef>
              <a:spcAft>
                <a:spcPts val="0"/>
              </a:spcAft>
              <a:buSzPts val="16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 Team ">
  <p:cSld name="9 Team ">
    <p:spTree>
      <p:nvGrpSpPr>
        <p:cNvPr id="1" name="Shape 488"/>
        <p:cNvGrpSpPr/>
        <p:nvPr/>
      </p:nvGrpSpPr>
      <p:grpSpPr>
        <a:xfrm>
          <a:off x="0" y="0"/>
          <a:ext cx="0" cy="0"/>
          <a:chOff x="0" y="0"/>
          <a:chExt cx="0" cy="0"/>
        </a:xfrm>
      </p:grpSpPr>
      <p:sp>
        <p:nvSpPr>
          <p:cNvPr id="489" name="Google Shape;489;p6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60"/>
          <p:cNvSpPr>
            <a:spLocks noGrp="1"/>
          </p:cNvSpPr>
          <p:nvPr>
            <p:ph type="pic" idx="2"/>
          </p:nvPr>
        </p:nvSpPr>
        <p:spPr>
          <a:xfrm>
            <a:off x="575387"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91" name="Google Shape;491;p60"/>
          <p:cNvSpPr txBox="1">
            <a:spLocks noGrp="1"/>
          </p:cNvSpPr>
          <p:nvPr>
            <p:ph type="body" idx="1"/>
          </p:nvPr>
        </p:nvSpPr>
        <p:spPr>
          <a:xfrm>
            <a:off x="1637916"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2" name="Google Shape;492;p60"/>
          <p:cNvSpPr>
            <a:spLocks noGrp="1"/>
          </p:cNvSpPr>
          <p:nvPr>
            <p:ph type="pic" idx="3"/>
          </p:nvPr>
        </p:nvSpPr>
        <p:spPr>
          <a:xfrm>
            <a:off x="4360325"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93" name="Google Shape;493;p60"/>
          <p:cNvSpPr txBox="1">
            <a:spLocks noGrp="1"/>
          </p:cNvSpPr>
          <p:nvPr>
            <p:ph type="body" idx="4"/>
          </p:nvPr>
        </p:nvSpPr>
        <p:spPr>
          <a:xfrm>
            <a:off x="5426633"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4" name="Google Shape;494;p60"/>
          <p:cNvSpPr>
            <a:spLocks noGrp="1"/>
          </p:cNvSpPr>
          <p:nvPr>
            <p:ph type="pic" idx="5"/>
          </p:nvPr>
        </p:nvSpPr>
        <p:spPr>
          <a:xfrm>
            <a:off x="8145262" y="1639789"/>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95" name="Google Shape;495;p60"/>
          <p:cNvSpPr txBox="1">
            <a:spLocks noGrp="1"/>
          </p:cNvSpPr>
          <p:nvPr>
            <p:ph type="body" idx="6"/>
          </p:nvPr>
        </p:nvSpPr>
        <p:spPr>
          <a:xfrm>
            <a:off x="9215349" y="1639789"/>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6" name="Google Shape;496;p60"/>
          <p:cNvSpPr>
            <a:spLocks noGrp="1"/>
          </p:cNvSpPr>
          <p:nvPr>
            <p:ph type="pic" idx="7"/>
          </p:nvPr>
        </p:nvSpPr>
        <p:spPr>
          <a:xfrm>
            <a:off x="575387"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97" name="Google Shape;497;p60"/>
          <p:cNvSpPr txBox="1">
            <a:spLocks noGrp="1"/>
          </p:cNvSpPr>
          <p:nvPr>
            <p:ph type="body" idx="8"/>
          </p:nvPr>
        </p:nvSpPr>
        <p:spPr>
          <a:xfrm>
            <a:off x="1637916"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8" name="Google Shape;498;p60"/>
          <p:cNvSpPr>
            <a:spLocks noGrp="1"/>
          </p:cNvSpPr>
          <p:nvPr>
            <p:ph type="pic" idx="9"/>
          </p:nvPr>
        </p:nvSpPr>
        <p:spPr>
          <a:xfrm>
            <a:off x="4360325" y="3153548"/>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99" name="Google Shape;499;p60"/>
          <p:cNvSpPr txBox="1">
            <a:spLocks noGrp="1"/>
          </p:cNvSpPr>
          <p:nvPr>
            <p:ph type="body" idx="13"/>
          </p:nvPr>
        </p:nvSpPr>
        <p:spPr>
          <a:xfrm>
            <a:off x="5426633"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0" name="Google Shape;500;p60"/>
          <p:cNvSpPr>
            <a:spLocks noGrp="1"/>
          </p:cNvSpPr>
          <p:nvPr>
            <p:ph type="pic" idx="14"/>
          </p:nvPr>
        </p:nvSpPr>
        <p:spPr>
          <a:xfrm>
            <a:off x="8145262" y="3153547"/>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01" name="Google Shape;501;p60"/>
          <p:cNvSpPr txBox="1">
            <a:spLocks noGrp="1"/>
          </p:cNvSpPr>
          <p:nvPr>
            <p:ph type="body" idx="15"/>
          </p:nvPr>
        </p:nvSpPr>
        <p:spPr>
          <a:xfrm>
            <a:off x="9215349" y="3153547"/>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2" name="Google Shape;502;p60"/>
          <p:cNvSpPr>
            <a:spLocks noGrp="1"/>
          </p:cNvSpPr>
          <p:nvPr>
            <p:ph type="pic" idx="16"/>
          </p:nvPr>
        </p:nvSpPr>
        <p:spPr>
          <a:xfrm>
            <a:off x="575387"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03" name="Google Shape;503;p60"/>
          <p:cNvSpPr txBox="1">
            <a:spLocks noGrp="1"/>
          </p:cNvSpPr>
          <p:nvPr>
            <p:ph type="body" idx="17"/>
          </p:nvPr>
        </p:nvSpPr>
        <p:spPr>
          <a:xfrm>
            <a:off x="1637916"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4" name="Google Shape;504;p60"/>
          <p:cNvSpPr>
            <a:spLocks noGrp="1"/>
          </p:cNvSpPr>
          <p:nvPr>
            <p:ph type="pic" idx="18"/>
          </p:nvPr>
        </p:nvSpPr>
        <p:spPr>
          <a:xfrm>
            <a:off x="4360325" y="4667305"/>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05" name="Google Shape;505;p60"/>
          <p:cNvSpPr txBox="1">
            <a:spLocks noGrp="1"/>
          </p:cNvSpPr>
          <p:nvPr>
            <p:ph type="body" idx="19"/>
          </p:nvPr>
        </p:nvSpPr>
        <p:spPr>
          <a:xfrm>
            <a:off x="5426633"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6" name="Google Shape;506;p60"/>
          <p:cNvSpPr>
            <a:spLocks noGrp="1"/>
          </p:cNvSpPr>
          <p:nvPr>
            <p:ph type="pic" idx="20"/>
          </p:nvPr>
        </p:nvSpPr>
        <p:spPr>
          <a:xfrm>
            <a:off x="8145262" y="4667304"/>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07" name="Google Shape;507;p60"/>
          <p:cNvSpPr txBox="1">
            <a:spLocks noGrp="1"/>
          </p:cNvSpPr>
          <p:nvPr>
            <p:ph type="body" idx="21"/>
          </p:nvPr>
        </p:nvSpPr>
        <p:spPr>
          <a:xfrm>
            <a:off x="9215349" y="4667304"/>
            <a:ext cx="2314408" cy="978408"/>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6 Team Subtitle">
  <p:cSld name="6 Team Subtitle">
    <p:spTree>
      <p:nvGrpSpPr>
        <p:cNvPr id="1" name="Shape 508"/>
        <p:cNvGrpSpPr/>
        <p:nvPr/>
      </p:nvGrpSpPr>
      <p:grpSpPr>
        <a:xfrm>
          <a:off x="0" y="0"/>
          <a:ext cx="0" cy="0"/>
          <a:chOff x="0" y="0"/>
          <a:chExt cx="0" cy="0"/>
        </a:xfrm>
      </p:grpSpPr>
      <p:sp>
        <p:nvSpPr>
          <p:cNvPr id="509" name="Google Shape;509;p6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61"/>
          <p:cNvSpPr>
            <a:spLocks noGrp="1"/>
          </p:cNvSpPr>
          <p:nvPr>
            <p:ph type="pic" idx="2"/>
          </p:nvPr>
        </p:nvSpPr>
        <p:spPr>
          <a:xfrm>
            <a:off x="575387"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11" name="Google Shape;511;p61"/>
          <p:cNvSpPr txBox="1">
            <a:spLocks noGrp="1"/>
          </p:cNvSpPr>
          <p:nvPr>
            <p:ph type="body" idx="1"/>
          </p:nvPr>
        </p:nvSpPr>
        <p:spPr>
          <a:xfrm>
            <a:off x="1637916"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2" name="Google Shape;512;p61"/>
          <p:cNvSpPr>
            <a:spLocks noGrp="1"/>
          </p:cNvSpPr>
          <p:nvPr>
            <p:ph type="pic" idx="3"/>
          </p:nvPr>
        </p:nvSpPr>
        <p:spPr>
          <a:xfrm>
            <a:off x="4360325"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13" name="Google Shape;513;p61"/>
          <p:cNvSpPr txBox="1">
            <a:spLocks noGrp="1"/>
          </p:cNvSpPr>
          <p:nvPr>
            <p:ph type="body" idx="4"/>
          </p:nvPr>
        </p:nvSpPr>
        <p:spPr>
          <a:xfrm>
            <a:off x="5426633"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4" name="Google Shape;514;p61"/>
          <p:cNvSpPr>
            <a:spLocks noGrp="1"/>
          </p:cNvSpPr>
          <p:nvPr>
            <p:ph type="pic" idx="5"/>
          </p:nvPr>
        </p:nvSpPr>
        <p:spPr>
          <a:xfrm>
            <a:off x="8145262" y="1639789"/>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15" name="Google Shape;515;p61"/>
          <p:cNvSpPr txBox="1">
            <a:spLocks noGrp="1"/>
          </p:cNvSpPr>
          <p:nvPr>
            <p:ph type="body" idx="6"/>
          </p:nvPr>
        </p:nvSpPr>
        <p:spPr>
          <a:xfrm>
            <a:off x="9215349"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6" name="Google Shape;516;p61"/>
          <p:cNvSpPr>
            <a:spLocks noGrp="1"/>
          </p:cNvSpPr>
          <p:nvPr>
            <p:ph type="pic" idx="7"/>
          </p:nvPr>
        </p:nvSpPr>
        <p:spPr>
          <a:xfrm>
            <a:off x="575387" y="3886577"/>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17" name="Google Shape;517;p61"/>
          <p:cNvSpPr txBox="1">
            <a:spLocks noGrp="1"/>
          </p:cNvSpPr>
          <p:nvPr>
            <p:ph type="body" idx="8"/>
          </p:nvPr>
        </p:nvSpPr>
        <p:spPr>
          <a:xfrm>
            <a:off x="1637916"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8" name="Google Shape;518;p61"/>
          <p:cNvSpPr>
            <a:spLocks noGrp="1"/>
          </p:cNvSpPr>
          <p:nvPr>
            <p:ph type="pic" idx="9"/>
          </p:nvPr>
        </p:nvSpPr>
        <p:spPr>
          <a:xfrm>
            <a:off x="4360325" y="3886577"/>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19" name="Google Shape;519;p61"/>
          <p:cNvSpPr txBox="1">
            <a:spLocks noGrp="1"/>
          </p:cNvSpPr>
          <p:nvPr>
            <p:ph type="body" idx="13"/>
          </p:nvPr>
        </p:nvSpPr>
        <p:spPr>
          <a:xfrm>
            <a:off x="5426633"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0" name="Google Shape;520;p61"/>
          <p:cNvSpPr>
            <a:spLocks noGrp="1"/>
          </p:cNvSpPr>
          <p:nvPr>
            <p:ph type="pic" idx="14"/>
          </p:nvPr>
        </p:nvSpPr>
        <p:spPr>
          <a:xfrm>
            <a:off x="8145262" y="3886576"/>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21" name="Google Shape;521;p61"/>
          <p:cNvSpPr txBox="1">
            <a:spLocks noGrp="1"/>
          </p:cNvSpPr>
          <p:nvPr>
            <p:ph type="body" idx="15"/>
          </p:nvPr>
        </p:nvSpPr>
        <p:spPr>
          <a:xfrm>
            <a:off x="9215349"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2" name="Google Shape;522;p61"/>
          <p:cNvSpPr txBox="1">
            <a:spLocks noGrp="1"/>
          </p:cNvSpPr>
          <p:nvPr>
            <p:ph type="body" idx="16"/>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 Team ">
  <p:cSld name="6 Team ">
    <p:spTree>
      <p:nvGrpSpPr>
        <p:cNvPr id="1" name="Shape 523"/>
        <p:cNvGrpSpPr/>
        <p:nvPr/>
      </p:nvGrpSpPr>
      <p:grpSpPr>
        <a:xfrm>
          <a:off x="0" y="0"/>
          <a:ext cx="0" cy="0"/>
          <a:chOff x="0" y="0"/>
          <a:chExt cx="0" cy="0"/>
        </a:xfrm>
      </p:grpSpPr>
      <p:sp>
        <p:nvSpPr>
          <p:cNvPr id="524" name="Google Shape;524;p6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62"/>
          <p:cNvSpPr>
            <a:spLocks noGrp="1"/>
          </p:cNvSpPr>
          <p:nvPr>
            <p:ph type="pic" idx="2"/>
          </p:nvPr>
        </p:nvSpPr>
        <p:spPr>
          <a:xfrm>
            <a:off x="575387"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26" name="Google Shape;526;p62"/>
          <p:cNvSpPr txBox="1">
            <a:spLocks noGrp="1"/>
          </p:cNvSpPr>
          <p:nvPr>
            <p:ph type="body" idx="1"/>
          </p:nvPr>
        </p:nvSpPr>
        <p:spPr>
          <a:xfrm>
            <a:off x="1637916"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7" name="Google Shape;527;p62"/>
          <p:cNvSpPr>
            <a:spLocks noGrp="1"/>
          </p:cNvSpPr>
          <p:nvPr>
            <p:ph type="pic" idx="3"/>
          </p:nvPr>
        </p:nvSpPr>
        <p:spPr>
          <a:xfrm>
            <a:off x="4360325" y="1639790"/>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28" name="Google Shape;528;p62"/>
          <p:cNvSpPr txBox="1">
            <a:spLocks noGrp="1"/>
          </p:cNvSpPr>
          <p:nvPr>
            <p:ph type="body" idx="4"/>
          </p:nvPr>
        </p:nvSpPr>
        <p:spPr>
          <a:xfrm>
            <a:off x="5426633"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9" name="Google Shape;529;p62"/>
          <p:cNvSpPr>
            <a:spLocks noGrp="1"/>
          </p:cNvSpPr>
          <p:nvPr>
            <p:ph type="pic" idx="5"/>
          </p:nvPr>
        </p:nvSpPr>
        <p:spPr>
          <a:xfrm>
            <a:off x="8145262" y="1639789"/>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30" name="Google Shape;530;p62"/>
          <p:cNvSpPr txBox="1">
            <a:spLocks noGrp="1"/>
          </p:cNvSpPr>
          <p:nvPr>
            <p:ph type="body" idx="6"/>
          </p:nvPr>
        </p:nvSpPr>
        <p:spPr>
          <a:xfrm>
            <a:off x="9215349" y="1639788"/>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1" name="Google Shape;531;p62"/>
          <p:cNvSpPr>
            <a:spLocks noGrp="1"/>
          </p:cNvSpPr>
          <p:nvPr>
            <p:ph type="pic" idx="7"/>
          </p:nvPr>
        </p:nvSpPr>
        <p:spPr>
          <a:xfrm>
            <a:off x="575387" y="3886577"/>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32" name="Google Shape;532;p62"/>
          <p:cNvSpPr txBox="1">
            <a:spLocks noGrp="1"/>
          </p:cNvSpPr>
          <p:nvPr>
            <p:ph type="body" idx="8"/>
          </p:nvPr>
        </p:nvSpPr>
        <p:spPr>
          <a:xfrm>
            <a:off x="1637916"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3" name="Google Shape;533;p62"/>
          <p:cNvSpPr>
            <a:spLocks noGrp="1"/>
          </p:cNvSpPr>
          <p:nvPr>
            <p:ph type="pic" idx="9"/>
          </p:nvPr>
        </p:nvSpPr>
        <p:spPr>
          <a:xfrm>
            <a:off x="4360325" y="3886577"/>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34" name="Google Shape;534;p62"/>
          <p:cNvSpPr txBox="1">
            <a:spLocks noGrp="1"/>
          </p:cNvSpPr>
          <p:nvPr>
            <p:ph type="body" idx="13"/>
          </p:nvPr>
        </p:nvSpPr>
        <p:spPr>
          <a:xfrm>
            <a:off x="5426633"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5" name="Google Shape;535;p62"/>
          <p:cNvSpPr>
            <a:spLocks noGrp="1"/>
          </p:cNvSpPr>
          <p:nvPr>
            <p:ph type="pic" idx="14"/>
          </p:nvPr>
        </p:nvSpPr>
        <p:spPr>
          <a:xfrm>
            <a:off x="8145262" y="3886576"/>
            <a:ext cx="914400" cy="914400"/>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36" name="Google Shape;536;p62"/>
          <p:cNvSpPr txBox="1">
            <a:spLocks noGrp="1"/>
          </p:cNvSpPr>
          <p:nvPr>
            <p:ph type="body" idx="15"/>
          </p:nvPr>
        </p:nvSpPr>
        <p:spPr>
          <a:xfrm>
            <a:off x="9215349" y="3886575"/>
            <a:ext cx="231440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 Team Subtitle">
  <p:cSld name="4 Team Subtitle">
    <p:spTree>
      <p:nvGrpSpPr>
        <p:cNvPr id="1" name="Shape 537"/>
        <p:cNvGrpSpPr/>
        <p:nvPr/>
      </p:nvGrpSpPr>
      <p:grpSpPr>
        <a:xfrm>
          <a:off x="0" y="0"/>
          <a:ext cx="0" cy="0"/>
          <a:chOff x="0" y="0"/>
          <a:chExt cx="0" cy="0"/>
        </a:xfrm>
      </p:grpSpPr>
      <p:sp>
        <p:nvSpPr>
          <p:cNvPr id="538" name="Google Shape;538;p6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63"/>
          <p:cNvSpPr>
            <a:spLocks noGrp="1"/>
          </p:cNvSpPr>
          <p:nvPr>
            <p:ph type="pic" idx="2"/>
          </p:nvPr>
        </p:nvSpPr>
        <p:spPr>
          <a:xfrm>
            <a:off x="575387" y="1639790"/>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40" name="Google Shape;540;p63"/>
          <p:cNvSpPr txBox="1">
            <a:spLocks noGrp="1"/>
          </p:cNvSpPr>
          <p:nvPr>
            <p:ph type="body" idx="1"/>
          </p:nvPr>
        </p:nvSpPr>
        <p:spPr>
          <a:xfrm>
            <a:off x="2295374"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1" name="Google Shape;541;p63"/>
          <p:cNvSpPr>
            <a:spLocks noGrp="1"/>
          </p:cNvSpPr>
          <p:nvPr>
            <p:ph type="pic" idx="3"/>
          </p:nvPr>
        </p:nvSpPr>
        <p:spPr>
          <a:xfrm>
            <a:off x="6279803" y="1639790"/>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42" name="Google Shape;542;p63"/>
          <p:cNvSpPr txBox="1">
            <a:spLocks noGrp="1"/>
          </p:cNvSpPr>
          <p:nvPr>
            <p:ph type="body" idx="4"/>
          </p:nvPr>
        </p:nvSpPr>
        <p:spPr>
          <a:xfrm>
            <a:off x="8003569"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3" name="Google Shape;543;p63"/>
          <p:cNvSpPr>
            <a:spLocks noGrp="1"/>
          </p:cNvSpPr>
          <p:nvPr>
            <p:ph type="pic" idx="5"/>
          </p:nvPr>
        </p:nvSpPr>
        <p:spPr>
          <a:xfrm>
            <a:off x="575387" y="3886577"/>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44" name="Google Shape;544;p63"/>
          <p:cNvSpPr txBox="1">
            <a:spLocks noGrp="1"/>
          </p:cNvSpPr>
          <p:nvPr>
            <p:ph type="body" idx="6"/>
          </p:nvPr>
        </p:nvSpPr>
        <p:spPr>
          <a:xfrm>
            <a:off x="2295374"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5" name="Google Shape;545;p63"/>
          <p:cNvSpPr>
            <a:spLocks noGrp="1"/>
          </p:cNvSpPr>
          <p:nvPr>
            <p:ph type="pic" idx="7"/>
          </p:nvPr>
        </p:nvSpPr>
        <p:spPr>
          <a:xfrm>
            <a:off x="6279803" y="3886577"/>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46" name="Google Shape;546;p63"/>
          <p:cNvSpPr txBox="1">
            <a:spLocks noGrp="1"/>
          </p:cNvSpPr>
          <p:nvPr>
            <p:ph type="body" idx="8"/>
          </p:nvPr>
        </p:nvSpPr>
        <p:spPr>
          <a:xfrm>
            <a:off x="8003569"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7" name="Google Shape;547;p63"/>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4 Team Subtitle">
  <p:cSld name="1_4 Team Subtitle">
    <p:spTree>
      <p:nvGrpSpPr>
        <p:cNvPr id="1" name="Shape 548"/>
        <p:cNvGrpSpPr/>
        <p:nvPr/>
      </p:nvGrpSpPr>
      <p:grpSpPr>
        <a:xfrm>
          <a:off x="0" y="0"/>
          <a:ext cx="0" cy="0"/>
          <a:chOff x="0" y="0"/>
          <a:chExt cx="0" cy="0"/>
        </a:xfrm>
      </p:grpSpPr>
      <p:sp>
        <p:nvSpPr>
          <p:cNvPr id="549" name="Google Shape;549;p6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0" name="Google Shape;550;p64"/>
          <p:cNvSpPr>
            <a:spLocks noGrp="1"/>
          </p:cNvSpPr>
          <p:nvPr>
            <p:ph type="pic" idx="2"/>
          </p:nvPr>
        </p:nvSpPr>
        <p:spPr>
          <a:xfrm>
            <a:off x="575387" y="1639790"/>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51" name="Google Shape;551;p64"/>
          <p:cNvSpPr txBox="1">
            <a:spLocks noGrp="1"/>
          </p:cNvSpPr>
          <p:nvPr>
            <p:ph type="body" idx="1"/>
          </p:nvPr>
        </p:nvSpPr>
        <p:spPr>
          <a:xfrm>
            <a:off x="2295374"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2" name="Google Shape;552;p64"/>
          <p:cNvSpPr>
            <a:spLocks noGrp="1"/>
          </p:cNvSpPr>
          <p:nvPr>
            <p:ph type="pic" idx="3"/>
          </p:nvPr>
        </p:nvSpPr>
        <p:spPr>
          <a:xfrm>
            <a:off x="6279803" y="1639790"/>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53" name="Google Shape;553;p64"/>
          <p:cNvSpPr txBox="1">
            <a:spLocks noGrp="1"/>
          </p:cNvSpPr>
          <p:nvPr>
            <p:ph type="body" idx="4"/>
          </p:nvPr>
        </p:nvSpPr>
        <p:spPr>
          <a:xfrm>
            <a:off x="8003569" y="1639788"/>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4" name="Google Shape;554;p64"/>
          <p:cNvSpPr>
            <a:spLocks noGrp="1"/>
          </p:cNvSpPr>
          <p:nvPr>
            <p:ph type="pic" idx="5"/>
          </p:nvPr>
        </p:nvSpPr>
        <p:spPr>
          <a:xfrm>
            <a:off x="575387" y="3886577"/>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55" name="Google Shape;555;p64"/>
          <p:cNvSpPr txBox="1">
            <a:spLocks noGrp="1"/>
          </p:cNvSpPr>
          <p:nvPr>
            <p:ph type="body" idx="6"/>
          </p:nvPr>
        </p:nvSpPr>
        <p:spPr>
          <a:xfrm>
            <a:off x="2295374"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6" name="Google Shape;556;p64"/>
          <p:cNvSpPr>
            <a:spLocks noGrp="1"/>
          </p:cNvSpPr>
          <p:nvPr>
            <p:ph type="pic" idx="7"/>
          </p:nvPr>
        </p:nvSpPr>
        <p:spPr>
          <a:xfrm>
            <a:off x="6279803" y="3886577"/>
            <a:ext cx="1534154" cy="1534154"/>
          </a:xfrm>
          <a:prstGeom prst="rect">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57" name="Google Shape;557;p64"/>
          <p:cNvSpPr txBox="1">
            <a:spLocks noGrp="1"/>
          </p:cNvSpPr>
          <p:nvPr>
            <p:ph type="body" idx="8"/>
          </p:nvPr>
        </p:nvSpPr>
        <p:spPr>
          <a:xfrm>
            <a:off x="8003569" y="3886575"/>
            <a:ext cx="3558678" cy="1942241"/>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280"/>
              </a:spcBef>
              <a:spcAft>
                <a:spcPts val="0"/>
              </a:spcAft>
              <a:buSzPts val="1400"/>
              <a:buNone/>
              <a:defRPr sz="1400">
                <a:latin typeface="Arial"/>
                <a:ea typeface="Arial"/>
                <a:cs typeface="Arial"/>
                <a:sym typeface="Arial"/>
              </a:defRPr>
            </a:lvl1pPr>
            <a:lvl2pPr marL="914400" lvl="1" indent="-228600" algn="l">
              <a:lnSpc>
                <a:spcPct val="90000"/>
              </a:lnSpc>
              <a:spcBef>
                <a:spcPts val="0"/>
              </a:spcBef>
              <a:spcAft>
                <a:spcPts val="0"/>
              </a:spcAft>
              <a:buSzPts val="1200"/>
              <a:buFont typeface="Arial"/>
              <a:buNone/>
              <a:defRPr sz="1200" i="1"/>
            </a:lvl2pPr>
            <a:lvl3pPr marL="1371600" lvl="2" indent="-228600" algn="l">
              <a:spcBef>
                <a:spcPts val="800"/>
              </a:spcBef>
              <a:spcAft>
                <a:spcPts val="0"/>
              </a:spcAft>
              <a:buSzPts val="1200"/>
              <a:buNone/>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 Team Subtitle">
  <p:cSld name="3 Team Subtitle">
    <p:spTree>
      <p:nvGrpSpPr>
        <p:cNvPr id="1" name="Shape 558"/>
        <p:cNvGrpSpPr/>
        <p:nvPr/>
      </p:nvGrpSpPr>
      <p:grpSpPr>
        <a:xfrm>
          <a:off x="0" y="0"/>
          <a:ext cx="0" cy="0"/>
          <a:chOff x="0" y="0"/>
          <a:chExt cx="0" cy="0"/>
        </a:xfrm>
      </p:grpSpPr>
      <p:sp>
        <p:nvSpPr>
          <p:cNvPr id="559" name="Google Shape;559;p6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65"/>
          <p:cNvSpPr>
            <a:spLocks noGrp="1"/>
          </p:cNvSpPr>
          <p:nvPr>
            <p:ph type="pic" idx="2"/>
          </p:nvPr>
        </p:nvSpPr>
        <p:spPr>
          <a:xfrm>
            <a:off x="1564225"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61" name="Google Shape;561;p65"/>
          <p:cNvSpPr txBox="1">
            <a:spLocks noGrp="1"/>
          </p:cNvSpPr>
          <p:nvPr>
            <p:ph type="body" idx="1"/>
          </p:nvPr>
        </p:nvSpPr>
        <p:spPr>
          <a:xfrm>
            <a:off x="575387"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2" name="Google Shape;562;p65"/>
          <p:cNvSpPr>
            <a:spLocks noGrp="1"/>
          </p:cNvSpPr>
          <p:nvPr>
            <p:ph type="pic" idx="3"/>
          </p:nvPr>
        </p:nvSpPr>
        <p:spPr>
          <a:xfrm>
            <a:off x="5349163"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63" name="Google Shape;563;p65"/>
          <p:cNvSpPr txBox="1">
            <a:spLocks noGrp="1"/>
          </p:cNvSpPr>
          <p:nvPr>
            <p:ph type="body" idx="4"/>
          </p:nvPr>
        </p:nvSpPr>
        <p:spPr>
          <a:xfrm>
            <a:off x="4360325"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4" name="Google Shape;564;p65"/>
          <p:cNvSpPr>
            <a:spLocks noGrp="1"/>
          </p:cNvSpPr>
          <p:nvPr>
            <p:ph type="pic" idx="5"/>
          </p:nvPr>
        </p:nvSpPr>
        <p:spPr>
          <a:xfrm>
            <a:off x="9134100" y="1639789"/>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65" name="Google Shape;565;p65"/>
          <p:cNvSpPr txBox="1">
            <a:spLocks noGrp="1"/>
          </p:cNvSpPr>
          <p:nvPr>
            <p:ph type="body" idx="6"/>
          </p:nvPr>
        </p:nvSpPr>
        <p:spPr>
          <a:xfrm>
            <a:off x="8145262"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6" name="Google Shape;566;p65"/>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 Team 2">
  <p:cSld name="3 Team 2">
    <p:spTree>
      <p:nvGrpSpPr>
        <p:cNvPr id="1" name="Shape 567"/>
        <p:cNvGrpSpPr/>
        <p:nvPr/>
      </p:nvGrpSpPr>
      <p:grpSpPr>
        <a:xfrm>
          <a:off x="0" y="0"/>
          <a:ext cx="0" cy="0"/>
          <a:chOff x="0" y="0"/>
          <a:chExt cx="0" cy="0"/>
        </a:xfrm>
      </p:grpSpPr>
      <p:sp>
        <p:nvSpPr>
          <p:cNvPr id="568" name="Google Shape;568;p6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9" name="Google Shape;569;p66"/>
          <p:cNvSpPr>
            <a:spLocks noGrp="1"/>
          </p:cNvSpPr>
          <p:nvPr>
            <p:ph type="pic" idx="2"/>
          </p:nvPr>
        </p:nvSpPr>
        <p:spPr>
          <a:xfrm>
            <a:off x="1564225"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70" name="Google Shape;570;p66"/>
          <p:cNvSpPr txBox="1">
            <a:spLocks noGrp="1"/>
          </p:cNvSpPr>
          <p:nvPr>
            <p:ph type="body" idx="1"/>
          </p:nvPr>
        </p:nvSpPr>
        <p:spPr>
          <a:xfrm>
            <a:off x="575387"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1" name="Google Shape;571;p66"/>
          <p:cNvSpPr>
            <a:spLocks noGrp="1"/>
          </p:cNvSpPr>
          <p:nvPr>
            <p:ph type="pic" idx="3"/>
          </p:nvPr>
        </p:nvSpPr>
        <p:spPr>
          <a:xfrm>
            <a:off x="5349163"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72" name="Google Shape;572;p66"/>
          <p:cNvSpPr txBox="1">
            <a:spLocks noGrp="1"/>
          </p:cNvSpPr>
          <p:nvPr>
            <p:ph type="body" idx="4"/>
          </p:nvPr>
        </p:nvSpPr>
        <p:spPr>
          <a:xfrm>
            <a:off x="4360325"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3" name="Google Shape;573;p66"/>
          <p:cNvSpPr>
            <a:spLocks noGrp="1"/>
          </p:cNvSpPr>
          <p:nvPr>
            <p:ph type="pic" idx="5"/>
          </p:nvPr>
        </p:nvSpPr>
        <p:spPr>
          <a:xfrm>
            <a:off x="9134100" y="1639789"/>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74" name="Google Shape;574;p66"/>
          <p:cNvSpPr txBox="1">
            <a:spLocks noGrp="1"/>
          </p:cNvSpPr>
          <p:nvPr>
            <p:ph type="body" idx="6"/>
          </p:nvPr>
        </p:nvSpPr>
        <p:spPr>
          <a:xfrm>
            <a:off x="8145262" y="3256992"/>
            <a:ext cx="3376937"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 Team Subtitle 2">
  <p:cSld name="4 Team Subtitle 2">
    <p:spTree>
      <p:nvGrpSpPr>
        <p:cNvPr id="1" name="Shape 575"/>
        <p:cNvGrpSpPr/>
        <p:nvPr/>
      </p:nvGrpSpPr>
      <p:grpSpPr>
        <a:xfrm>
          <a:off x="0" y="0"/>
          <a:ext cx="0" cy="0"/>
          <a:chOff x="0" y="0"/>
          <a:chExt cx="0" cy="0"/>
        </a:xfrm>
      </p:grpSpPr>
      <p:sp>
        <p:nvSpPr>
          <p:cNvPr id="576" name="Google Shape;576;p6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67"/>
          <p:cNvSpPr>
            <a:spLocks noGrp="1"/>
          </p:cNvSpPr>
          <p:nvPr>
            <p:ph type="pic" idx="2"/>
          </p:nvPr>
        </p:nvSpPr>
        <p:spPr>
          <a:xfrm>
            <a:off x="1221602"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78" name="Google Shape;578;p67"/>
          <p:cNvSpPr txBox="1">
            <a:spLocks noGrp="1"/>
          </p:cNvSpPr>
          <p:nvPr>
            <p:ph type="body" idx="1"/>
          </p:nvPr>
        </p:nvSpPr>
        <p:spPr>
          <a:xfrm>
            <a:off x="719254"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9" name="Google Shape;579;p67"/>
          <p:cNvSpPr>
            <a:spLocks noGrp="1"/>
          </p:cNvSpPr>
          <p:nvPr>
            <p:ph type="pic" idx="3"/>
          </p:nvPr>
        </p:nvSpPr>
        <p:spPr>
          <a:xfrm>
            <a:off x="4025464"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80" name="Google Shape;580;p67"/>
          <p:cNvSpPr txBox="1">
            <a:spLocks noGrp="1"/>
          </p:cNvSpPr>
          <p:nvPr>
            <p:ph type="body" idx="4"/>
          </p:nvPr>
        </p:nvSpPr>
        <p:spPr>
          <a:xfrm>
            <a:off x="3523116"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1" name="Google Shape;581;p67"/>
          <p:cNvSpPr>
            <a:spLocks noGrp="1"/>
          </p:cNvSpPr>
          <p:nvPr>
            <p:ph type="pic" idx="5"/>
          </p:nvPr>
        </p:nvSpPr>
        <p:spPr>
          <a:xfrm>
            <a:off x="6829326"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82" name="Google Shape;582;p67"/>
          <p:cNvSpPr txBox="1">
            <a:spLocks noGrp="1"/>
          </p:cNvSpPr>
          <p:nvPr>
            <p:ph type="body" idx="6"/>
          </p:nvPr>
        </p:nvSpPr>
        <p:spPr>
          <a:xfrm>
            <a:off x="6326978"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3" name="Google Shape;583;p67"/>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4" name="Google Shape;584;p67"/>
          <p:cNvSpPr>
            <a:spLocks noGrp="1"/>
          </p:cNvSpPr>
          <p:nvPr>
            <p:ph type="pic" idx="8"/>
          </p:nvPr>
        </p:nvSpPr>
        <p:spPr>
          <a:xfrm>
            <a:off x="9633189" y="1639789"/>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dk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85" name="Google Shape;585;p67"/>
          <p:cNvSpPr txBox="1">
            <a:spLocks noGrp="1"/>
          </p:cNvSpPr>
          <p:nvPr>
            <p:ph type="body" idx="9"/>
          </p:nvPr>
        </p:nvSpPr>
        <p:spPr>
          <a:xfrm>
            <a:off x="9130841"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 Team 2">
  <p:cSld name="4 Team 2">
    <p:spTree>
      <p:nvGrpSpPr>
        <p:cNvPr id="1" name="Shape 586"/>
        <p:cNvGrpSpPr/>
        <p:nvPr/>
      </p:nvGrpSpPr>
      <p:grpSpPr>
        <a:xfrm>
          <a:off x="0" y="0"/>
          <a:ext cx="0" cy="0"/>
          <a:chOff x="0" y="0"/>
          <a:chExt cx="0" cy="0"/>
        </a:xfrm>
      </p:grpSpPr>
      <p:sp>
        <p:nvSpPr>
          <p:cNvPr id="587" name="Google Shape;587;p6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8" name="Google Shape;588;p68"/>
          <p:cNvSpPr>
            <a:spLocks noGrp="1"/>
          </p:cNvSpPr>
          <p:nvPr>
            <p:ph type="pic" idx="2"/>
          </p:nvPr>
        </p:nvSpPr>
        <p:spPr>
          <a:xfrm>
            <a:off x="1221602"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1"/>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89" name="Google Shape;589;p68"/>
          <p:cNvSpPr txBox="1">
            <a:spLocks noGrp="1"/>
          </p:cNvSpPr>
          <p:nvPr>
            <p:ph type="body" idx="1"/>
          </p:nvPr>
        </p:nvSpPr>
        <p:spPr>
          <a:xfrm>
            <a:off x="719254"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0" name="Google Shape;590;p68"/>
          <p:cNvSpPr>
            <a:spLocks noGrp="1"/>
          </p:cNvSpPr>
          <p:nvPr>
            <p:ph type="pic" idx="3"/>
          </p:nvPr>
        </p:nvSpPr>
        <p:spPr>
          <a:xfrm>
            <a:off x="4025464"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3"/>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91" name="Google Shape;591;p68"/>
          <p:cNvSpPr txBox="1">
            <a:spLocks noGrp="1"/>
          </p:cNvSpPr>
          <p:nvPr>
            <p:ph type="body" idx="4"/>
          </p:nvPr>
        </p:nvSpPr>
        <p:spPr>
          <a:xfrm>
            <a:off x="3523116"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2" name="Google Shape;592;p68"/>
          <p:cNvSpPr>
            <a:spLocks noGrp="1"/>
          </p:cNvSpPr>
          <p:nvPr>
            <p:ph type="pic" idx="5"/>
          </p:nvPr>
        </p:nvSpPr>
        <p:spPr>
          <a:xfrm>
            <a:off x="6829326" y="1639790"/>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accent5"/>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93" name="Google Shape;593;p68"/>
          <p:cNvSpPr txBox="1">
            <a:spLocks noGrp="1"/>
          </p:cNvSpPr>
          <p:nvPr>
            <p:ph type="body" idx="6"/>
          </p:nvPr>
        </p:nvSpPr>
        <p:spPr>
          <a:xfrm>
            <a:off x="6326978"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4" name="Google Shape;594;p68"/>
          <p:cNvSpPr>
            <a:spLocks noGrp="1"/>
          </p:cNvSpPr>
          <p:nvPr>
            <p:ph type="pic" idx="7"/>
          </p:nvPr>
        </p:nvSpPr>
        <p:spPr>
          <a:xfrm>
            <a:off x="9633189" y="1639789"/>
            <a:ext cx="1399260" cy="1399260"/>
          </a:xfrm>
          <a:prstGeom prst="ellipse">
            <a:avLst/>
          </a:prstGeom>
          <a:solidFill>
            <a:srgbClr val="F2F2F2"/>
          </a:solidFill>
          <a:ln w="9525" cap="flat" cmpd="sng">
            <a:solidFill>
              <a:srgbClr val="7F7F7F">
                <a:alpha val="40000"/>
              </a:srgbClr>
            </a:solidFill>
            <a:prstDash val="solid"/>
            <a:round/>
            <a:headEnd type="none" w="sm" len="sm"/>
            <a:tailEnd type="none" w="sm" len="sm"/>
          </a:ln>
          <a:effectLst>
            <a:outerShdw dist="25400" dir="5400000" algn="t" rotWithShape="0">
              <a:schemeClr val="dk2"/>
            </a:outerShdw>
          </a:effectLst>
        </p:spPr>
        <p:txBody>
          <a:bodyPr spcFirstLastPara="1" wrap="square" lIns="0" tIns="0" rIns="0" bIns="0" anchor="ctr" anchorCtr="0">
            <a:normAutofit/>
          </a:bodyPr>
          <a:lstStyle>
            <a:lvl1pPr marR="0" lvl="0" algn="ctr" rtl="0">
              <a:spcBef>
                <a:spcPts val="210"/>
              </a:spcBef>
              <a:spcAft>
                <a:spcPts val="0"/>
              </a:spcAft>
              <a:buClr>
                <a:schemeClr val="accent1"/>
              </a:buClr>
              <a:buSzPts val="1050"/>
              <a:buFont typeface="Arial"/>
              <a:buNone/>
              <a:defRPr sz="105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95" name="Google Shape;595;p68"/>
          <p:cNvSpPr txBox="1">
            <a:spLocks noGrp="1"/>
          </p:cNvSpPr>
          <p:nvPr>
            <p:ph type="body" idx="8"/>
          </p:nvPr>
        </p:nvSpPr>
        <p:spPr>
          <a:xfrm>
            <a:off x="9130841" y="3256992"/>
            <a:ext cx="2403956" cy="2403219"/>
          </a:xfrm>
          <a:prstGeom prst="rect">
            <a:avLst/>
          </a:prstGeom>
          <a:noFill/>
          <a:ln>
            <a:noFill/>
          </a:ln>
        </p:spPr>
        <p:txBody>
          <a:bodyPr spcFirstLastPara="1" wrap="square" lIns="0" tIns="0" rIns="0" bIns="0" anchor="t" anchorCtr="0">
            <a:normAutofit/>
          </a:bodyPr>
          <a:lstStyle>
            <a:lvl1pPr marL="457200" lvl="0" indent="-228600" algn="ctr">
              <a:lnSpc>
                <a:spcPct val="80000"/>
              </a:lnSpc>
              <a:spcBef>
                <a:spcPts val="400"/>
              </a:spcBef>
              <a:spcAft>
                <a:spcPts val="0"/>
              </a:spcAft>
              <a:buSzPts val="2000"/>
              <a:buNone/>
              <a:defRPr sz="2000">
                <a:latin typeface="Arial"/>
                <a:ea typeface="Arial"/>
                <a:cs typeface="Arial"/>
                <a:sym typeface="Arial"/>
              </a:defRPr>
            </a:lvl1pPr>
            <a:lvl2pPr marL="914400" lvl="1" indent="-228600" algn="ctr">
              <a:lnSpc>
                <a:spcPct val="90000"/>
              </a:lnSpc>
              <a:spcBef>
                <a:spcPts val="0"/>
              </a:spcBef>
              <a:spcAft>
                <a:spcPts val="0"/>
              </a:spcAft>
              <a:buSzPts val="1400"/>
              <a:buFont typeface="Arial"/>
              <a:buNone/>
              <a:defRPr sz="1400" i="1"/>
            </a:lvl2pPr>
            <a:lvl3pPr marL="1371600" lvl="2" indent="-228600" algn="ctr">
              <a:spcBef>
                <a:spcPts val="800"/>
              </a:spcBef>
              <a:spcAft>
                <a:spcPts val="0"/>
              </a:spcAft>
              <a:buSzPts val="1400"/>
              <a:buNone/>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3_Title Only">
  <p:cSld name="33_Title Only">
    <p:spTree>
      <p:nvGrpSpPr>
        <p:cNvPr id="1" name="Shape 596"/>
        <p:cNvGrpSpPr/>
        <p:nvPr/>
      </p:nvGrpSpPr>
      <p:grpSpPr>
        <a:xfrm>
          <a:off x="0" y="0"/>
          <a:ext cx="0" cy="0"/>
          <a:chOff x="0" y="0"/>
          <a:chExt cx="0" cy="0"/>
        </a:xfrm>
      </p:grpSpPr>
      <p:sp>
        <p:nvSpPr>
          <p:cNvPr id="597" name="Google Shape;597;p6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8" name="Google Shape;598;p69"/>
          <p:cNvSpPr>
            <a:spLocks noGrp="1"/>
          </p:cNvSpPr>
          <p:nvPr>
            <p:ph type="pic" idx="2"/>
          </p:nvPr>
        </p:nvSpPr>
        <p:spPr>
          <a:xfrm>
            <a:off x="914401" y="1268759"/>
            <a:ext cx="2352260" cy="3535680"/>
          </a:xfrm>
          <a:prstGeom prst="rect">
            <a:avLst/>
          </a:prstGeom>
          <a:solidFill>
            <a:srgbClr val="F2F2F2"/>
          </a:solidFill>
          <a:ln>
            <a:noFill/>
          </a:ln>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99" name="Google Shape;599;p69"/>
          <p:cNvSpPr>
            <a:spLocks noGrp="1"/>
          </p:cNvSpPr>
          <p:nvPr>
            <p:ph type="pic" idx="3"/>
          </p:nvPr>
        </p:nvSpPr>
        <p:spPr>
          <a:xfrm>
            <a:off x="6257971" y="1268759"/>
            <a:ext cx="2352260" cy="3535680"/>
          </a:xfrm>
          <a:prstGeom prst="rect">
            <a:avLst/>
          </a:prstGeom>
          <a:solidFill>
            <a:srgbClr val="F2F2F2"/>
          </a:solidFill>
          <a:ln>
            <a:noFill/>
          </a:ln>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00" name="Google Shape;600;p69"/>
          <p:cNvSpPr txBox="1">
            <a:spLocks noGrp="1"/>
          </p:cNvSpPr>
          <p:nvPr>
            <p:ph type="body" idx="1"/>
          </p:nvPr>
        </p:nvSpPr>
        <p:spPr>
          <a:xfrm>
            <a:off x="3467708" y="1268759"/>
            <a:ext cx="2479811" cy="3535680"/>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b="1">
                <a:solidFill>
                  <a:schemeClr val="accent1"/>
                </a:solidFill>
                <a:latin typeface="Arial"/>
                <a:ea typeface="Arial"/>
                <a:cs typeface="Arial"/>
                <a:sym typeface="Arial"/>
              </a:defRPr>
            </a:lvl1pPr>
            <a:lvl2pPr marL="914400" lvl="1" indent="-228600" algn="l">
              <a:spcBef>
                <a:spcPts val="280"/>
              </a:spcBef>
              <a:spcAft>
                <a:spcPts val="0"/>
              </a:spcAft>
              <a:buSzPts val="1400"/>
              <a:buFont typeface="Arial"/>
              <a:buNone/>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1" name="Google Shape;601;p69"/>
          <p:cNvSpPr txBox="1">
            <a:spLocks noGrp="1"/>
          </p:cNvSpPr>
          <p:nvPr>
            <p:ph type="body" idx="4"/>
          </p:nvPr>
        </p:nvSpPr>
        <p:spPr>
          <a:xfrm>
            <a:off x="8797789" y="1268759"/>
            <a:ext cx="2479811" cy="3535680"/>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b="1">
                <a:solidFill>
                  <a:schemeClr val="accent1"/>
                </a:solidFill>
                <a:latin typeface="Arial"/>
                <a:ea typeface="Arial"/>
                <a:cs typeface="Arial"/>
                <a:sym typeface="Arial"/>
              </a:defRPr>
            </a:lvl1pPr>
            <a:lvl2pPr marL="914400" lvl="1" indent="-228600" algn="l">
              <a:spcBef>
                <a:spcPts val="280"/>
              </a:spcBef>
              <a:spcAft>
                <a:spcPts val="0"/>
              </a:spcAft>
              <a:buSzPts val="1400"/>
              <a:buFont typeface="Arial"/>
              <a:buNone/>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2" name="Google Shape;602;p69"/>
          <p:cNvSpPr txBox="1">
            <a:spLocks noGrp="1"/>
          </p:cNvSpPr>
          <p:nvPr>
            <p:ph type="body" idx="5"/>
          </p:nvPr>
        </p:nvSpPr>
        <p:spPr>
          <a:xfrm>
            <a:off x="914400" y="4980565"/>
            <a:ext cx="503311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3" name="Google Shape;603;p69"/>
          <p:cNvSpPr txBox="1">
            <a:spLocks noGrp="1"/>
          </p:cNvSpPr>
          <p:nvPr>
            <p:ph type="body" idx="6"/>
          </p:nvPr>
        </p:nvSpPr>
        <p:spPr>
          <a:xfrm>
            <a:off x="6257971" y="4980565"/>
            <a:ext cx="501962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ubtitle and Content">
  <p:cSld name="1_Title Subtitle and Content">
    <p:spTree>
      <p:nvGrpSpPr>
        <p:cNvPr id="1" name="Shape 37"/>
        <p:cNvGrpSpPr/>
        <p:nvPr/>
      </p:nvGrpSpPr>
      <p:grpSpPr>
        <a:xfrm>
          <a:off x="0" y="0"/>
          <a:ext cx="0" cy="0"/>
          <a:chOff x="0" y="0"/>
          <a:chExt cx="0" cy="0"/>
        </a:xfrm>
      </p:grpSpPr>
      <p:sp>
        <p:nvSpPr>
          <p:cNvPr id="38" name="Google Shape;38;p1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914400" y="1452420"/>
            <a:ext cx="10363200" cy="4627563"/>
          </a:xfrm>
          <a:prstGeom prst="rect">
            <a:avLst/>
          </a:prstGeom>
          <a:noFill/>
          <a:ln>
            <a:noFill/>
          </a:ln>
        </p:spPr>
        <p:txBody>
          <a:bodyPr spcFirstLastPara="1" wrap="square" lIns="0" tIns="0" rIns="0" bIns="0" anchor="t" anchorCtr="0">
            <a:normAutofit/>
          </a:bodyPr>
          <a:lstStyle>
            <a:lvl1pPr marL="457200" lvl="0" indent="-355600" algn="l">
              <a:spcBef>
                <a:spcPts val="1200"/>
              </a:spcBef>
              <a:spcAft>
                <a:spcPts val="0"/>
              </a:spcAft>
              <a:buSzPts val="2000"/>
              <a:buChar char="•"/>
              <a:defRPr/>
            </a:lvl1pPr>
            <a:lvl2pPr marL="914400" lvl="1" indent="-330200" algn="l">
              <a:spcBef>
                <a:spcPts val="1200"/>
              </a:spcBef>
              <a:spcAft>
                <a:spcPts val="0"/>
              </a:spcAft>
              <a:buSzPts val="1600"/>
              <a:buChar char="–"/>
              <a:defRPr/>
            </a:lvl2pPr>
            <a:lvl3pPr marL="1371600" lvl="2" indent="-330200" algn="l">
              <a:spcBef>
                <a:spcPts val="1200"/>
              </a:spcBef>
              <a:spcAft>
                <a:spcPts val="0"/>
              </a:spcAft>
              <a:buSzPts val="1600"/>
              <a:buChar char="•"/>
              <a:defRPr/>
            </a:lvl3pPr>
            <a:lvl4pPr marL="1828800" lvl="3" indent="-330200" algn="l">
              <a:spcBef>
                <a:spcPts val="1200"/>
              </a:spcBef>
              <a:spcAft>
                <a:spcPts val="0"/>
              </a:spcAft>
              <a:buSzPts val="1600"/>
              <a:buChar char="–"/>
              <a:defRPr/>
            </a:lvl4pPr>
            <a:lvl5pPr marL="2286000" lvl="4" indent="-330200" algn="l">
              <a:spcBef>
                <a:spcPts val="1200"/>
              </a:spcBef>
              <a:spcAft>
                <a:spcPts val="0"/>
              </a:spcAft>
              <a:buSzPts val="16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16"/>
          <p:cNvSpPr txBox="1">
            <a:spLocks noGrp="1"/>
          </p:cNvSpPr>
          <p:nvPr>
            <p:ph type="body" idx="2"/>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chemeClr val="accent5"/>
        </a:solidFill>
        <a:effectLst/>
      </p:bgPr>
    </p:bg>
    <p:spTree>
      <p:nvGrpSpPr>
        <p:cNvPr id="1" name="Shape 604"/>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solidFill>
          <a:schemeClr val="lt2"/>
        </a:solidFill>
        <a:effectLst/>
      </p:bgPr>
    </p:bg>
    <p:spTree>
      <p:nvGrpSpPr>
        <p:cNvPr id="1" name="Shape 605"/>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06"/>
        <p:cNvGrpSpPr/>
        <p:nvPr/>
      </p:nvGrpSpPr>
      <p:grpSpPr>
        <a:xfrm>
          <a:off x="0" y="0"/>
          <a:ext cx="0" cy="0"/>
          <a:chOff x="0" y="0"/>
          <a:chExt cx="0" cy="0"/>
        </a:xfrm>
      </p:grpSpPr>
      <p:sp>
        <p:nvSpPr>
          <p:cNvPr id="607" name="Google Shape;607;p7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8" name="Google Shape;608;p72"/>
          <p:cNvSpPr txBox="1">
            <a:spLocks noGrp="1"/>
          </p:cNvSpPr>
          <p:nvPr>
            <p:ph type="body" idx="1"/>
          </p:nvPr>
        </p:nvSpPr>
        <p:spPr>
          <a:xfrm>
            <a:off x="914400" y="1219200"/>
            <a:ext cx="10363200" cy="4627563"/>
          </a:xfrm>
          <a:prstGeom prst="rect">
            <a:avLst/>
          </a:prstGeom>
          <a:noFill/>
          <a:ln>
            <a:noFill/>
          </a:ln>
        </p:spPr>
        <p:txBody>
          <a:bodyPr spcFirstLastPara="1" wrap="square" lIns="0" tIns="0" rIns="0" bIns="0" anchor="t" anchorCtr="0">
            <a:normAutofit/>
          </a:bodyPr>
          <a:lstStyle>
            <a:lvl1pPr marL="457200" lvl="0" indent="-355600" algn="l">
              <a:spcBef>
                <a:spcPts val="1200"/>
              </a:spcBef>
              <a:spcAft>
                <a:spcPts val="0"/>
              </a:spcAft>
              <a:buSzPts val="2000"/>
              <a:buChar char="•"/>
              <a:defRPr/>
            </a:lvl1pPr>
            <a:lvl2pPr marL="914400" lvl="1" indent="-330200" algn="l">
              <a:spcBef>
                <a:spcPts val="1200"/>
              </a:spcBef>
              <a:spcAft>
                <a:spcPts val="0"/>
              </a:spcAft>
              <a:buSzPts val="1600"/>
              <a:buChar char="–"/>
              <a:defRPr/>
            </a:lvl2pPr>
            <a:lvl3pPr marL="1371600" lvl="2" indent="-330200" algn="l">
              <a:spcBef>
                <a:spcPts val="1200"/>
              </a:spcBef>
              <a:spcAft>
                <a:spcPts val="0"/>
              </a:spcAft>
              <a:buSzPts val="1600"/>
              <a:buChar char="•"/>
              <a:defRPr/>
            </a:lvl3pPr>
            <a:lvl4pPr marL="1828800" lvl="3" indent="-330200" algn="l">
              <a:spcBef>
                <a:spcPts val="1200"/>
              </a:spcBef>
              <a:spcAft>
                <a:spcPts val="0"/>
              </a:spcAft>
              <a:buSzPts val="1600"/>
              <a:buChar char="–"/>
              <a:defRPr/>
            </a:lvl4pPr>
            <a:lvl5pPr marL="2286000" lvl="4" indent="-330200" algn="l">
              <a:spcBef>
                <a:spcPts val="1200"/>
              </a:spcBef>
              <a:spcAft>
                <a:spcPts val="0"/>
              </a:spcAft>
              <a:buSzPts val="16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Subtitle and Content">
  <p:cSld name="2_Title Subtitle and Content">
    <p:spTree>
      <p:nvGrpSpPr>
        <p:cNvPr id="1" name="Shape 609"/>
        <p:cNvGrpSpPr/>
        <p:nvPr/>
      </p:nvGrpSpPr>
      <p:grpSpPr>
        <a:xfrm>
          <a:off x="0" y="0"/>
          <a:ext cx="0" cy="0"/>
          <a:chOff x="0" y="0"/>
          <a:chExt cx="0" cy="0"/>
        </a:xfrm>
      </p:grpSpPr>
      <p:sp>
        <p:nvSpPr>
          <p:cNvPr id="610" name="Google Shape;610;p7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1" name="Google Shape;611;p73"/>
          <p:cNvSpPr txBox="1">
            <a:spLocks noGrp="1"/>
          </p:cNvSpPr>
          <p:nvPr>
            <p:ph type="body" idx="1"/>
          </p:nvPr>
        </p:nvSpPr>
        <p:spPr>
          <a:xfrm>
            <a:off x="914400" y="1452420"/>
            <a:ext cx="10363200" cy="4627563"/>
          </a:xfrm>
          <a:prstGeom prst="rect">
            <a:avLst/>
          </a:prstGeom>
          <a:noFill/>
          <a:ln>
            <a:noFill/>
          </a:ln>
        </p:spPr>
        <p:txBody>
          <a:bodyPr spcFirstLastPara="1" wrap="square" lIns="0" tIns="0" rIns="0" bIns="0" anchor="t" anchorCtr="0">
            <a:normAutofit/>
          </a:bodyPr>
          <a:lstStyle>
            <a:lvl1pPr marL="457200" lvl="0" indent="-355600" algn="l">
              <a:spcBef>
                <a:spcPts val="1200"/>
              </a:spcBef>
              <a:spcAft>
                <a:spcPts val="0"/>
              </a:spcAft>
              <a:buSzPts val="2000"/>
              <a:buChar char="•"/>
              <a:defRPr/>
            </a:lvl1pPr>
            <a:lvl2pPr marL="914400" lvl="1" indent="-330200" algn="l">
              <a:spcBef>
                <a:spcPts val="1200"/>
              </a:spcBef>
              <a:spcAft>
                <a:spcPts val="0"/>
              </a:spcAft>
              <a:buSzPts val="1600"/>
              <a:buChar char="–"/>
              <a:defRPr/>
            </a:lvl2pPr>
            <a:lvl3pPr marL="1371600" lvl="2" indent="-330200" algn="l">
              <a:spcBef>
                <a:spcPts val="1200"/>
              </a:spcBef>
              <a:spcAft>
                <a:spcPts val="0"/>
              </a:spcAft>
              <a:buSzPts val="1600"/>
              <a:buChar char="•"/>
              <a:defRPr/>
            </a:lvl3pPr>
            <a:lvl4pPr marL="1828800" lvl="3" indent="-330200" algn="l">
              <a:spcBef>
                <a:spcPts val="1200"/>
              </a:spcBef>
              <a:spcAft>
                <a:spcPts val="0"/>
              </a:spcAft>
              <a:buSzPts val="1600"/>
              <a:buChar char="–"/>
              <a:defRPr/>
            </a:lvl4pPr>
            <a:lvl5pPr marL="2286000" lvl="4" indent="-330200" algn="l">
              <a:spcBef>
                <a:spcPts val="1200"/>
              </a:spcBef>
              <a:spcAft>
                <a:spcPts val="0"/>
              </a:spcAft>
              <a:buSzPts val="16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2" name="Google Shape;612;p73"/>
          <p:cNvSpPr txBox="1">
            <a:spLocks noGrp="1"/>
          </p:cNvSpPr>
          <p:nvPr>
            <p:ph type="body" idx="2"/>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wo column text no subtitle">
  <p:cSld name="1_Two column text no subtitle">
    <p:spTree>
      <p:nvGrpSpPr>
        <p:cNvPr id="1" name="Shape 613"/>
        <p:cNvGrpSpPr/>
        <p:nvPr/>
      </p:nvGrpSpPr>
      <p:grpSpPr>
        <a:xfrm>
          <a:off x="0" y="0"/>
          <a:ext cx="0" cy="0"/>
          <a:chOff x="0" y="0"/>
          <a:chExt cx="0" cy="0"/>
        </a:xfrm>
      </p:grpSpPr>
      <p:sp>
        <p:nvSpPr>
          <p:cNvPr id="614" name="Google Shape;614;p7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5" name="Google Shape;615;p74"/>
          <p:cNvSpPr txBox="1">
            <a:spLocks noGrp="1"/>
          </p:cNvSpPr>
          <p:nvPr>
            <p:ph type="body" idx="1"/>
          </p:nvPr>
        </p:nvSpPr>
        <p:spPr>
          <a:xfrm>
            <a:off x="914400" y="1219200"/>
            <a:ext cx="10363200" cy="4627563"/>
          </a:xfrm>
          <a:prstGeom prst="rect">
            <a:avLst/>
          </a:prstGeom>
          <a:noFill/>
          <a:ln>
            <a:noFill/>
          </a:ln>
        </p:spPr>
        <p:txBody>
          <a:bodyPr spcFirstLastPara="1" wrap="square" lIns="0" tIns="0" rIns="0" bIns="0" anchor="t" anchorCtr="0">
            <a:normAutofit/>
          </a:bodyPr>
          <a:lstStyle>
            <a:lvl1pPr marL="457200" lvl="0" indent="-228600" algn="l">
              <a:spcBef>
                <a:spcPts val="1200"/>
              </a:spcBef>
              <a:spcAft>
                <a:spcPts val="0"/>
              </a:spcAft>
              <a:buSzPts val="1600"/>
              <a:buNone/>
              <a:defRPr sz="1600"/>
            </a:lvl1pPr>
            <a:lvl2pPr marL="914400" lvl="1" indent="-330200" algn="l">
              <a:spcBef>
                <a:spcPts val="1200"/>
              </a:spcBef>
              <a:spcAft>
                <a:spcPts val="0"/>
              </a:spcAft>
              <a:buSzPts val="1600"/>
              <a:buFont typeface="Arial"/>
              <a:buChar char="•"/>
              <a:defRPr sz="1600"/>
            </a:lvl2pPr>
            <a:lvl3pPr marL="1371600" lvl="2" indent="-330200" algn="l">
              <a:spcBef>
                <a:spcPts val="1200"/>
              </a:spcBef>
              <a:spcAft>
                <a:spcPts val="0"/>
              </a:spcAft>
              <a:buSzPts val="1600"/>
              <a:buFont typeface="Arial"/>
              <a:buChar char="–"/>
              <a:defRPr sz="1600"/>
            </a:lvl3pPr>
            <a:lvl4pPr marL="1828800" lvl="3" indent="-330200" algn="l">
              <a:spcBef>
                <a:spcPts val="1200"/>
              </a:spcBef>
              <a:spcAft>
                <a:spcPts val="0"/>
              </a:spcAft>
              <a:buSzPts val="1600"/>
              <a:buFont typeface="Arial"/>
              <a:buChar char="•"/>
              <a:defRPr sz="1600"/>
            </a:lvl4pPr>
            <a:lvl5pPr marL="2286000" lvl="4" indent="-330200" algn="l">
              <a:spcBef>
                <a:spcPts val="1200"/>
              </a:spcBef>
              <a:spcAft>
                <a:spcPts val="0"/>
              </a:spcAft>
              <a:buSzPts val="1600"/>
              <a:buFont typeface="Arial"/>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lumn text with subtitle">
  <p:cSld name="1_Two column text with subtitle">
    <p:spTree>
      <p:nvGrpSpPr>
        <p:cNvPr id="1" name="Shape 616"/>
        <p:cNvGrpSpPr/>
        <p:nvPr/>
      </p:nvGrpSpPr>
      <p:grpSpPr>
        <a:xfrm>
          <a:off x="0" y="0"/>
          <a:ext cx="0" cy="0"/>
          <a:chOff x="0" y="0"/>
          <a:chExt cx="0" cy="0"/>
        </a:xfrm>
      </p:grpSpPr>
      <p:sp>
        <p:nvSpPr>
          <p:cNvPr id="617" name="Google Shape;617;p7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8" name="Google Shape;618;p75"/>
          <p:cNvSpPr txBox="1">
            <a:spLocks noGrp="1"/>
          </p:cNvSpPr>
          <p:nvPr>
            <p:ph type="body" idx="1"/>
          </p:nvPr>
        </p:nvSpPr>
        <p:spPr>
          <a:xfrm>
            <a:off x="914400" y="1452420"/>
            <a:ext cx="10363200" cy="4627563"/>
          </a:xfrm>
          <a:prstGeom prst="rect">
            <a:avLst/>
          </a:prstGeom>
          <a:noFill/>
          <a:ln>
            <a:noFill/>
          </a:ln>
        </p:spPr>
        <p:txBody>
          <a:bodyPr spcFirstLastPara="1" wrap="square" lIns="0" tIns="0" rIns="0" bIns="0" anchor="t" anchorCtr="0">
            <a:normAutofit/>
          </a:bodyPr>
          <a:lstStyle>
            <a:lvl1pPr marL="457200" lvl="0" indent="-228600" algn="l">
              <a:spcBef>
                <a:spcPts val="1200"/>
              </a:spcBef>
              <a:spcAft>
                <a:spcPts val="0"/>
              </a:spcAft>
              <a:buSzPts val="1600"/>
              <a:buNone/>
              <a:defRPr sz="1600"/>
            </a:lvl1pPr>
            <a:lvl2pPr marL="914400" lvl="1" indent="-330200" algn="l">
              <a:spcBef>
                <a:spcPts val="1200"/>
              </a:spcBef>
              <a:spcAft>
                <a:spcPts val="0"/>
              </a:spcAft>
              <a:buSzPts val="1600"/>
              <a:buFont typeface="Arial"/>
              <a:buChar char="•"/>
              <a:defRPr sz="1600"/>
            </a:lvl2pPr>
            <a:lvl3pPr marL="1371600" lvl="2" indent="-330200" algn="l">
              <a:spcBef>
                <a:spcPts val="1200"/>
              </a:spcBef>
              <a:spcAft>
                <a:spcPts val="0"/>
              </a:spcAft>
              <a:buSzPts val="1600"/>
              <a:buFont typeface="Arial"/>
              <a:buChar char="–"/>
              <a:defRPr sz="1600"/>
            </a:lvl3pPr>
            <a:lvl4pPr marL="1828800" lvl="3" indent="-330200" algn="l">
              <a:spcBef>
                <a:spcPts val="1200"/>
              </a:spcBef>
              <a:spcAft>
                <a:spcPts val="0"/>
              </a:spcAft>
              <a:buSzPts val="1600"/>
              <a:buFont typeface="Arial"/>
              <a:buChar char="•"/>
              <a:defRPr sz="1600"/>
            </a:lvl4pPr>
            <a:lvl5pPr marL="2286000" lvl="4" indent="-330200" algn="l">
              <a:spcBef>
                <a:spcPts val="1200"/>
              </a:spcBef>
              <a:spcAft>
                <a:spcPts val="0"/>
              </a:spcAft>
              <a:buSzPts val="1600"/>
              <a:buFont typeface="Arial"/>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9" name="Google Shape;619;p75"/>
          <p:cNvSpPr txBox="1">
            <a:spLocks noGrp="1"/>
          </p:cNvSpPr>
          <p:nvPr>
            <p:ph type="body" idx="2"/>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wo Content with Subtitle">
  <p:cSld name="1_Two Content with Subtitle">
    <p:spTree>
      <p:nvGrpSpPr>
        <p:cNvPr id="1" name="Shape 620"/>
        <p:cNvGrpSpPr/>
        <p:nvPr/>
      </p:nvGrpSpPr>
      <p:grpSpPr>
        <a:xfrm>
          <a:off x="0" y="0"/>
          <a:ext cx="0" cy="0"/>
          <a:chOff x="0" y="0"/>
          <a:chExt cx="0" cy="0"/>
        </a:xfrm>
      </p:grpSpPr>
      <p:sp>
        <p:nvSpPr>
          <p:cNvPr id="621" name="Google Shape;621;p7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2" name="Google Shape;622;p76"/>
          <p:cNvSpPr txBox="1">
            <a:spLocks noGrp="1"/>
          </p:cNvSpPr>
          <p:nvPr>
            <p:ph type="body" idx="1"/>
          </p:nvPr>
        </p:nvSpPr>
        <p:spPr>
          <a:xfrm>
            <a:off x="914400" y="1452420"/>
            <a:ext cx="5080000" cy="4525963"/>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623" name="Google Shape;623;p76"/>
          <p:cNvSpPr txBox="1">
            <a:spLocks noGrp="1"/>
          </p:cNvSpPr>
          <p:nvPr>
            <p:ph type="body" idx="2"/>
          </p:nvPr>
        </p:nvSpPr>
        <p:spPr>
          <a:xfrm>
            <a:off x="6197600" y="1452420"/>
            <a:ext cx="5080000" cy="4525963"/>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624" name="Google Shape;624;p76"/>
          <p:cNvSpPr txBox="1">
            <a:spLocks noGrp="1"/>
          </p:cNvSpPr>
          <p:nvPr>
            <p:ph type="body" idx="3"/>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Comparison Subtitle">
  <p:cSld name="2_Comparison Subtitle">
    <p:spTree>
      <p:nvGrpSpPr>
        <p:cNvPr id="1" name="Shape 625"/>
        <p:cNvGrpSpPr/>
        <p:nvPr/>
      </p:nvGrpSpPr>
      <p:grpSpPr>
        <a:xfrm>
          <a:off x="0" y="0"/>
          <a:ext cx="0" cy="0"/>
          <a:chOff x="0" y="0"/>
          <a:chExt cx="0" cy="0"/>
        </a:xfrm>
      </p:grpSpPr>
      <p:sp>
        <p:nvSpPr>
          <p:cNvPr id="626" name="Google Shape;626;p7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77"/>
          <p:cNvSpPr txBox="1">
            <a:spLocks noGrp="1"/>
          </p:cNvSpPr>
          <p:nvPr>
            <p:ph type="body" idx="1"/>
          </p:nvPr>
        </p:nvSpPr>
        <p:spPr>
          <a:xfrm>
            <a:off x="914400" y="1462284"/>
            <a:ext cx="5082117" cy="307776"/>
          </a:xfrm>
          <a:prstGeom prst="rect">
            <a:avLst/>
          </a:prstGeom>
          <a:noFill/>
          <a:ln>
            <a:noFill/>
          </a:ln>
        </p:spPr>
        <p:txBody>
          <a:bodyPr spcFirstLastPara="1" wrap="square" lIns="0" tIns="0" rIns="0" bIns="0" anchor="b" anchorCtr="0">
            <a:spAutoFit/>
          </a:bodyPr>
          <a:lstStyle>
            <a:lvl1pPr marL="457200" lvl="0" indent="-228600" algn="l">
              <a:spcBef>
                <a:spcPts val="0"/>
              </a:spcBef>
              <a:spcAft>
                <a:spcPts val="0"/>
              </a:spcAft>
              <a:buSzPts val="2000"/>
              <a:buNone/>
              <a:defRPr sz="2000" b="1"/>
            </a:lvl1pPr>
            <a:lvl2pPr marL="914400" lvl="1" indent="-228600" algn="l">
              <a:spcBef>
                <a:spcPts val="533"/>
              </a:spcBef>
              <a:spcAft>
                <a:spcPts val="0"/>
              </a:spcAft>
              <a:buSzPts val="2667"/>
              <a:buNone/>
              <a:defRPr sz="2667" b="1"/>
            </a:lvl2pPr>
            <a:lvl3pPr marL="1371600" lvl="2" indent="-228600" algn="l">
              <a:spcBef>
                <a:spcPts val="480"/>
              </a:spcBef>
              <a:spcAft>
                <a:spcPts val="0"/>
              </a:spcAft>
              <a:buSzPts val="2400"/>
              <a:buNone/>
              <a:defRPr sz="2400" b="1"/>
            </a:lvl3pPr>
            <a:lvl4pPr marL="1828800" lvl="3" indent="-228600" algn="l">
              <a:spcBef>
                <a:spcPts val="427"/>
              </a:spcBef>
              <a:spcAft>
                <a:spcPts val="0"/>
              </a:spcAft>
              <a:buSzPts val="2133"/>
              <a:buNone/>
              <a:defRPr sz="2133" b="1"/>
            </a:lvl4pPr>
            <a:lvl5pPr marL="2286000" lvl="4" indent="-228600" algn="l">
              <a:spcBef>
                <a:spcPts val="427"/>
              </a:spcBef>
              <a:spcAft>
                <a:spcPts val="0"/>
              </a:spcAft>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28" name="Google Shape;628;p77"/>
          <p:cNvSpPr txBox="1">
            <a:spLocks noGrp="1"/>
          </p:cNvSpPr>
          <p:nvPr>
            <p:ph type="body" idx="2"/>
          </p:nvPr>
        </p:nvSpPr>
        <p:spPr>
          <a:xfrm>
            <a:off x="914400" y="1803370"/>
            <a:ext cx="5082117" cy="4368831"/>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629" name="Google Shape;629;p77"/>
          <p:cNvSpPr txBox="1">
            <a:spLocks noGrp="1"/>
          </p:cNvSpPr>
          <p:nvPr>
            <p:ph type="body" idx="3"/>
          </p:nvPr>
        </p:nvSpPr>
        <p:spPr>
          <a:xfrm>
            <a:off x="6193369" y="1462284"/>
            <a:ext cx="5084232" cy="307776"/>
          </a:xfrm>
          <a:prstGeom prst="rect">
            <a:avLst/>
          </a:prstGeom>
          <a:noFill/>
          <a:ln>
            <a:noFill/>
          </a:ln>
        </p:spPr>
        <p:txBody>
          <a:bodyPr spcFirstLastPara="1" wrap="square" lIns="0" tIns="0" rIns="0" bIns="0" anchor="b" anchorCtr="0">
            <a:spAutoFit/>
          </a:bodyPr>
          <a:lstStyle>
            <a:lvl1pPr marL="457200" lvl="0" indent="-228600" algn="l">
              <a:spcBef>
                <a:spcPts val="0"/>
              </a:spcBef>
              <a:spcAft>
                <a:spcPts val="0"/>
              </a:spcAft>
              <a:buSzPts val="2000"/>
              <a:buNone/>
              <a:defRPr sz="2000" b="1"/>
            </a:lvl1pPr>
            <a:lvl2pPr marL="914400" lvl="1" indent="-228600" algn="l">
              <a:spcBef>
                <a:spcPts val="533"/>
              </a:spcBef>
              <a:spcAft>
                <a:spcPts val="0"/>
              </a:spcAft>
              <a:buSzPts val="2667"/>
              <a:buNone/>
              <a:defRPr sz="2667" b="1"/>
            </a:lvl2pPr>
            <a:lvl3pPr marL="1371600" lvl="2" indent="-228600" algn="l">
              <a:spcBef>
                <a:spcPts val="480"/>
              </a:spcBef>
              <a:spcAft>
                <a:spcPts val="0"/>
              </a:spcAft>
              <a:buSzPts val="2400"/>
              <a:buNone/>
              <a:defRPr sz="2400" b="1"/>
            </a:lvl3pPr>
            <a:lvl4pPr marL="1828800" lvl="3" indent="-228600" algn="l">
              <a:spcBef>
                <a:spcPts val="427"/>
              </a:spcBef>
              <a:spcAft>
                <a:spcPts val="0"/>
              </a:spcAft>
              <a:buSzPts val="2133"/>
              <a:buNone/>
              <a:defRPr sz="2133" b="1"/>
            </a:lvl4pPr>
            <a:lvl5pPr marL="2286000" lvl="4" indent="-228600" algn="l">
              <a:spcBef>
                <a:spcPts val="427"/>
              </a:spcBef>
              <a:spcAft>
                <a:spcPts val="0"/>
              </a:spcAft>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30" name="Google Shape;630;p77"/>
          <p:cNvSpPr txBox="1">
            <a:spLocks noGrp="1"/>
          </p:cNvSpPr>
          <p:nvPr>
            <p:ph type="body" idx="4"/>
          </p:nvPr>
        </p:nvSpPr>
        <p:spPr>
          <a:xfrm>
            <a:off x="6193369" y="1803370"/>
            <a:ext cx="5084232" cy="4368831"/>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631" name="Google Shape;631;p77"/>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Title Subtitle Only">
  <p:cSld name="2_Title Subtitle Only">
    <p:spTree>
      <p:nvGrpSpPr>
        <p:cNvPr id="1" name="Shape 632"/>
        <p:cNvGrpSpPr/>
        <p:nvPr/>
      </p:nvGrpSpPr>
      <p:grpSpPr>
        <a:xfrm>
          <a:off x="0" y="0"/>
          <a:ext cx="0" cy="0"/>
          <a:chOff x="0" y="0"/>
          <a:chExt cx="0" cy="0"/>
        </a:xfrm>
      </p:grpSpPr>
      <p:sp>
        <p:nvSpPr>
          <p:cNvPr id="633" name="Google Shape;633;p7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78"/>
          <p:cNvSpPr txBox="1">
            <a:spLocks noGrp="1"/>
          </p:cNvSpPr>
          <p:nvPr>
            <p:ph type="body" idx="1"/>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7_Title Only">
  <p:cSld name="7_Title Only">
    <p:spTree>
      <p:nvGrpSpPr>
        <p:cNvPr id="1" name="Shape 635"/>
        <p:cNvGrpSpPr/>
        <p:nvPr/>
      </p:nvGrpSpPr>
      <p:grpSpPr>
        <a:xfrm>
          <a:off x="0" y="0"/>
          <a:ext cx="0" cy="0"/>
          <a:chOff x="0" y="0"/>
          <a:chExt cx="0" cy="0"/>
        </a:xfrm>
      </p:grpSpPr>
      <p:sp>
        <p:nvSpPr>
          <p:cNvPr id="636" name="Google Shape;636;p79"/>
          <p:cNvSpPr>
            <a:spLocks noGrp="1"/>
          </p:cNvSpPr>
          <p:nvPr>
            <p:ph type="pic" idx="2"/>
          </p:nvPr>
        </p:nvSpPr>
        <p:spPr>
          <a:xfrm>
            <a:off x="0"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37" name="Google Shape;637;p79"/>
          <p:cNvSpPr>
            <a:spLocks noGrp="1"/>
          </p:cNvSpPr>
          <p:nvPr>
            <p:ph type="pic" idx="3"/>
          </p:nvPr>
        </p:nvSpPr>
        <p:spPr>
          <a:xfrm>
            <a:off x="3049016"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38" name="Google Shape;638;p79"/>
          <p:cNvSpPr>
            <a:spLocks noGrp="1"/>
          </p:cNvSpPr>
          <p:nvPr>
            <p:ph type="pic" idx="4"/>
          </p:nvPr>
        </p:nvSpPr>
        <p:spPr>
          <a:xfrm>
            <a:off x="6098032"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39" name="Google Shape;639;p79"/>
          <p:cNvSpPr>
            <a:spLocks noGrp="1"/>
          </p:cNvSpPr>
          <p:nvPr>
            <p:ph type="pic" idx="5"/>
          </p:nvPr>
        </p:nvSpPr>
        <p:spPr>
          <a:xfrm>
            <a:off x="9147048" y="0"/>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0" name="Google Shape;640;p79"/>
          <p:cNvSpPr>
            <a:spLocks noGrp="1"/>
          </p:cNvSpPr>
          <p:nvPr>
            <p:ph type="pic" idx="6"/>
          </p:nvPr>
        </p:nvSpPr>
        <p:spPr>
          <a:xfrm>
            <a:off x="0"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1" name="Google Shape;641;p79"/>
          <p:cNvSpPr>
            <a:spLocks noGrp="1"/>
          </p:cNvSpPr>
          <p:nvPr>
            <p:ph type="pic" idx="7"/>
          </p:nvPr>
        </p:nvSpPr>
        <p:spPr>
          <a:xfrm>
            <a:off x="3049016"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2" name="Google Shape;642;p79"/>
          <p:cNvSpPr>
            <a:spLocks noGrp="1"/>
          </p:cNvSpPr>
          <p:nvPr>
            <p:ph type="pic" idx="8"/>
          </p:nvPr>
        </p:nvSpPr>
        <p:spPr>
          <a:xfrm>
            <a:off x="6098032"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3" name="Google Shape;643;p79"/>
          <p:cNvSpPr>
            <a:spLocks noGrp="1"/>
          </p:cNvSpPr>
          <p:nvPr>
            <p:ph type="pic" idx="9"/>
          </p:nvPr>
        </p:nvSpPr>
        <p:spPr>
          <a:xfrm>
            <a:off x="9147048" y="3419856"/>
            <a:ext cx="3063240" cy="3438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 text no subtitle">
  <p:cSld name="Two column text no subtitle">
    <p:spTree>
      <p:nvGrpSpPr>
        <p:cNvPr id="1" name="Shape 41"/>
        <p:cNvGrpSpPr/>
        <p:nvPr/>
      </p:nvGrpSpPr>
      <p:grpSpPr>
        <a:xfrm>
          <a:off x="0" y="0"/>
          <a:ext cx="0" cy="0"/>
          <a:chOff x="0" y="0"/>
          <a:chExt cx="0" cy="0"/>
        </a:xfrm>
      </p:grpSpPr>
      <p:sp>
        <p:nvSpPr>
          <p:cNvPr id="42" name="Google Shape;42;p1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7"/>
          <p:cNvSpPr txBox="1">
            <a:spLocks noGrp="1"/>
          </p:cNvSpPr>
          <p:nvPr>
            <p:ph type="body" idx="1"/>
          </p:nvPr>
        </p:nvSpPr>
        <p:spPr>
          <a:xfrm>
            <a:off x="914400" y="1219200"/>
            <a:ext cx="10363200" cy="4627563"/>
          </a:xfrm>
          <a:prstGeom prst="rect">
            <a:avLst/>
          </a:prstGeom>
          <a:noFill/>
          <a:ln>
            <a:noFill/>
          </a:ln>
        </p:spPr>
        <p:txBody>
          <a:bodyPr spcFirstLastPara="1" wrap="square" lIns="0" tIns="0" rIns="0" bIns="0" anchor="t" anchorCtr="0">
            <a:normAutofit/>
          </a:bodyPr>
          <a:lstStyle>
            <a:lvl1pPr marL="457200" lvl="0" indent="-228600" algn="l">
              <a:spcBef>
                <a:spcPts val="1200"/>
              </a:spcBef>
              <a:spcAft>
                <a:spcPts val="0"/>
              </a:spcAft>
              <a:buSzPts val="1600"/>
              <a:buNone/>
              <a:defRPr sz="1600"/>
            </a:lvl1pPr>
            <a:lvl2pPr marL="914400" lvl="1" indent="-330200" algn="l">
              <a:spcBef>
                <a:spcPts val="1200"/>
              </a:spcBef>
              <a:spcAft>
                <a:spcPts val="0"/>
              </a:spcAft>
              <a:buSzPts val="1600"/>
              <a:buFont typeface="Arial"/>
              <a:buChar char="•"/>
              <a:defRPr sz="1600"/>
            </a:lvl2pPr>
            <a:lvl3pPr marL="1371600" lvl="2" indent="-330200" algn="l">
              <a:spcBef>
                <a:spcPts val="1200"/>
              </a:spcBef>
              <a:spcAft>
                <a:spcPts val="0"/>
              </a:spcAft>
              <a:buSzPts val="1600"/>
              <a:buFont typeface="Arial"/>
              <a:buChar char="–"/>
              <a:defRPr sz="1600"/>
            </a:lvl3pPr>
            <a:lvl4pPr marL="1828800" lvl="3" indent="-330200" algn="l">
              <a:spcBef>
                <a:spcPts val="1200"/>
              </a:spcBef>
              <a:spcAft>
                <a:spcPts val="0"/>
              </a:spcAft>
              <a:buSzPts val="1600"/>
              <a:buFont typeface="Arial"/>
              <a:buChar char="•"/>
              <a:defRPr sz="1600"/>
            </a:lvl4pPr>
            <a:lvl5pPr marL="2286000" lvl="4" indent="-330200" algn="l">
              <a:spcBef>
                <a:spcPts val="1200"/>
              </a:spcBef>
              <a:spcAft>
                <a:spcPts val="0"/>
              </a:spcAft>
              <a:buSzPts val="1600"/>
              <a:buFont typeface="Arial"/>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8_Title Only">
  <p:cSld name="8_Title Only">
    <p:spTree>
      <p:nvGrpSpPr>
        <p:cNvPr id="1" name="Shape 644"/>
        <p:cNvGrpSpPr/>
        <p:nvPr/>
      </p:nvGrpSpPr>
      <p:grpSpPr>
        <a:xfrm>
          <a:off x="0" y="0"/>
          <a:ext cx="0" cy="0"/>
          <a:chOff x="0" y="0"/>
          <a:chExt cx="0" cy="0"/>
        </a:xfrm>
      </p:grpSpPr>
      <p:sp>
        <p:nvSpPr>
          <p:cNvPr id="645" name="Google Shape;645;p80"/>
          <p:cNvSpPr>
            <a:spLocks noGrp="1"/>
          </p:cNvSpPr>
          <p:nvPr>
            <p:ph type="pic" idx="2"/>
          </p:nvPr>
        </p:nvSpPr>
        <p:spPr>
          <a:xfrm>
            <a:off x="0"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6" name="Google Shape;646;p80"/>
          <p:cNvSpPr>
            <a:spLocks noGrp="1"/>
          </p:cNvSpPr>
          <p:nvPr>
            <p:ph type="pic" idx="3"/>
          </p:nvPr>
        </p:nvSpPr>
        <p:spPr>
          <a:xfrm>
            <a:off x="2437638"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7" name="Google Shape;647;p80"/>
          <p:cNvSpPr>
            <a:spLocks noGrp="1"/>
          </p:cNvSpPr>
          <p:nvPr>
            <p:ph type="pic" idx="4"/>
          </p:nvPr>
        </p:nvSpPr>
        <p:spPr>
          <a:xfrm>
            <a:off x="4875276"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8" name="Google Shape;648;p80"/>
          <p:cNvSpPr>
            <a:spLocks noGrp="1"/>
          </p:cNvSpPr>
          <p:nvPr>
            <p:ph type="pic" idx="5"/>
          </p:nvPr>
        </p:nvSpPr>
        <p:spPr>
          <a:xfrm>
            <a:off x="7312914"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9" name="Google Shape;649;p80"/>
          <p:cNvSpPr>
            <a:spLocks noGrp="1"/>
          </p:cNvSpPr>
          <p:nvPr>
            <p:ph type="pic" idx="6"/>
          </p:nvPr>
        </p:nvSpPr>
        <p:spPr>
          <a:xfrm>
            <a:off x="9750552" y="0"/>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0" name="Google Shape;650;p80"/>
          <p:cNvSpPr>
            <a:spLocks noGrp="1"/>
          </p:cNvSpPr>
          <p:nvPr>
            <p:ph type="pic" idx="7"/>
          </p:nvPr>
        </p:nvSpPr>
        <p:spPr>
          <a:xfrm>
            <a:off x="0"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1" name="Google Shape;651;p80"/>
          <p:cNvSpPr>
            <a:spLocks noGrp="1"/>
          </p:cNvSpPr>
          <p:nvPr>
            <p:ph type="pic" idx="8"/>
          </p:nvPr>
        </p:nvSpPr>
        <p:spPr>
          <a:xfrm>
            <a:off x="2437638"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2" name="Google Shape;652;p80"/>
          <p:cNvSpPr>
            <a:spLocks noGrp="1"/>
          </p:cNvSpPr>
          <p:nvPr>
            <p:ph type="pic" idx="9"/>
          </p:nvPr>
        </p:nvSpPr>
        <p:spPr>
          <a:xfrm>
            <a:off x="4875276"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3" name="Google Shape;653;p80"/>
          <p:cNvSpPr>
            <a:spLocks noGrp="1"/>
          </p:cNvSpPr>
          <p:nvPr>
            <p:ph type="pic" idx="13"/>
          </p:nvPr>
        </p:nvSpPr>
        <p:spPr>
          <a:xfrm>
            <a:off x="7312914"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4" name="Google Shape;654;p80"/>
          <p:cNvSpPr>
            <a:spLocks noGrp="1"/>
          </p:cNvSpPr>
          <p:nvPr>
            <p:ph type="pic" idx="14"/>
          </p:nvPr>
        </p:nvSpPr>
        <p:spPr>
          <a:xfrm>
            <a:off x="9750552" y="2281428"/>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5" name="Google Shape;655;p80"/>
          <p:cNvSpPr>
            <a:spLocks noGrp="1"/>
          </p:cNvSpPr>
          <p:nvPr>
            <p:ph type="pic" idx="15"/>
          </p:nvPr>
        </p:nvSpPr>
        <p:spPr>
          <a:xfrm>
            <a:off x="0"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6" name="Google Shape;656;p80"/>
          <p:cNvSpPr>
            <a:spLocks noGrp="1"/>
          </p:cNvSpPr>
          <p:nvPr>
            <p:ph type="pic" idx="16"/>
          </p:nvPr>
        </p:nvSpPr>
        <p:spPr>
          <a:xfrm>
            <a:off x="2446782"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7" name="Google Shape;657;p80"/>
          <p:cNvSpPr>
            <a:spLocks noGrp="1"/>
          </p:cNvSpPr>
          <p:nvPr>
            <p:ph type="pic" idx="17"/>
          </p:nvPr>
        </p:nvSpPr>
        <p:spPr>
          <a:xfrm>
            <a:off x="4884420"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8" name="Google Shape;658;p80"/>
          <p:cNvSpPr>
            <a:spLocks noGrp="1"/>
          </p:cNvSpPr>
          <p:nvPr>
            <p:ph type="pic" idx="18"/>
          </p:nvPr>
        </p:nvSpPr>
        <p:spPr>
          <a:xfrm>
            <a:off x="7322058"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59" name="Google Shape;659;p80"/>
          <p:cNvSpPr>
            <a:spLocks noGrp="1"/>
          </p:cNvSpPr>
          <p:nvPr>
            <p:ph type="pic" idx="19"/>
          </p:nvPr>
        </p:nvSpPr>
        <p:spPr>
          <a:xfrm>
            <a:off x="9750552" y="4562856"/>
            <a:ext cx="2441448" cy="2295144"/>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9_Title Only">
  <p:cSld name="9_Title Only">
    <p:spTree>
      <p:nvGrpSpPr>
        <p:cNvPr id="1" name="Shape 660"/>
        <p:cNvGrpSpPr/>
        <p:nvPr/>
      </p:nvGrpSpPr>
      <p:grpSpPr>
        <a:xfrm>
          <a:off x="0" y="0"/>
          <a:ext cx="0" cy="0"/>
          <a:chOff x="0" y="0"/>
          <a:chExt cx="0" cy="0"/>
        </a:xfrm>
      </p:grpSpPr>
      <p:sp>
        <p:nvSpPr>
          <p:cNvPr id="661" name="Google Shape;661;p81"/>
          <p:cNvSpPr>
            <a:spLocks noGrp="1"/>
          </p:cNvSpPr>
          <p:nvPr>
            <p:ph type="pic" idx="2"/>
          </p:nvPr>
        </p:nvSpPr>
        <p:spPr>
          <a:xfrm>
            <a:off x="0"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2" name="Google Shape;662;p81"/>
          <p:cNvSpPr>
            <a:spLocks noGrp="1"/>
          </p:cNvSpPr>
          <p:nvPr>
            <p:ph type="pic" idx="3"/>
          </p:nvPr>
        </p:nvSpPr>
        <p:spPr>
          <a:xfrm>
            <a:off x="2028749"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3" name="Google Shape;663;p81"/>
          <p:cNvSpPr>
            <a:spLocks noGrp="1"/>
          </p:cNvSpPr>
          <p:nvPr>
            <p:ph type="pic" idx="4"/>
          </p:nvPr>
        </p:nvSpPr>
        <p:spPr>
          <a:xfrm>
            <a:off x="4057498"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4" name="Google Shape;664;p81"/>
          <p:cNvSpPr>
            <a:spLocks noGrp="1"/>
          </p:cNvSpPr>
          <p:nvPr>
            <p:ph type="pic" idx="5"/>
          </p:nvPr>
        </p:nvSpPr>
        <p:spPr>
          <a:xfrm>
            <a:off x="6086247"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5" name="Google Shape;665;p81"/>
          <p:cNvSpPr>
            <a:spLocks noGrp="1"/>
          </p:cNvSpPr>
          <p:nvPr>
            <p:ph type="pic" idx="6"/>
          </p:nvPr>
        </p:nvSpPr>
        <p:spPr>
          <a:xfrm>
            <a:off x="10143744"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6" name="Google Shape;666;p81"/>
          <p:cNvSpPr>
            <a:spLocks noGrp="1"/>
          </p:cNvSpPr>
          <p:nvPr>
            <p:ph type="pic" idx="7"/>
          </p:nvPr>
        </p:nvSpPr>
        <p:spPr>
          <a:xfrm>
            <a:off x="8114996" y="0"/>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7" name="Google Shape;667;p81"/>
          <p:cNvSpPr>
            <a:spLocks noGrp="1"/>
          </p:cNvSpPr>
          <p:nvPr>
            <p:ph type="pic" idx="8"/>
          </p:nvPr>
        </p:nvSpPr>
        <p:spPr>
          <a:xfrm>
            <a:off x="0"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8" name="Google Shape;668;p81"/>
          <p:cNvSpPr>
            <a:spLocks noGrp="1"/>
          </p:cNvSpPr>
          <p:nvPr>
            <p:ph type="pic" idx="9"/>
          </p:nvPr>
        </p:nvSpPr>
        <p:spPr>
          <a:xfrm>
            <a:off x="2028749"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9" name="Google Shape;669;p81"/>
          <p:cNvSpPr>
            <a:spLocks noGrp="1"/>
          </p:cNvSpPr>
          <p:nvPr>
            <p:ph type="pic" idx="13"/>
          </p:nvPr>
        </p:nvSpPr>
        <p:spPr>
          <a:xfrm>
            <a:off x="4057498"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0" name="Google Shape;670;p81"/>
          <p:cNvSpPr>
            <a:spLocks noGrp="1"/>
          </p:cNvSpPr>
          <p:nvPr>
            <p:ph type="pic" idx="14"/>
          </p:nvPr>
        </p:nvSpPr>
        <p:spPr>
          <a:xfrm>
            <a:off x="6086247"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1" name="Google Shape;671;p81"/>
          <p:cNvSpPr>
            <a:spLocks noGrp="1"/>
          </p:cNvSpPr>
          <p:nvPr>
            <p:ph type="pic" idx="15"/>
          </p:nvPr>
        </p:nvSpPr>
        <p:spPr>
          <a:xfrm>
            <a:off x="10143744"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2" name="Google Shape;672;p81"/>
          <p:cNvSpPr>
            <a:spLocks noGrp="1"/>
          </p:cNvSpPr>
          <p:nvPr>
            <p:ph type="pic" idx="16"/>
          </p:nvPr>
        </p:nvSpPr>
        <p:spPr>
          <a:xfrm>
            <a:off x="8114996" y="1709928"/>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3" name="Google Shape;673;p81"/>
          <p:cNvSpPr>
            <a:spLocks noGrp="1"/>
          </p:cNvSpPr>
          <p:nvPr>
            <p:ph type="pic" idx="17"/>
          </p:nvPr>
        </p:nvSpPr>
        <p:spPr>
          <a:xfrm>
            <a:off x="0"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4" name="Google Shape;674;p81"/>
          <p:cNvSpPr>
            <a:spLocks noGrp="1"/>
          </p:cNvSpPr>
          <p:nvPr>
            <p:ph type="pic" idx="18"/>
          </p:nvPr>
        </p:nvSpPr>
        <p:spPr>
          <a:xfrm>
            <a:off x="2028749"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5" name="Google Shape;675;p81"/>
          <p:cNvSpPr>
            <a:spLocks noGrp="1"/>
          </p:cNvSpPr>
          <p:nvPr>
            <p:ph type="pic" idx="19"/>
          </p:nvPr>
        </p:nvSpPr>
        <p:spPr>
          <a:xfrm>
            <a:off x="4057498"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6" name="Google Shape;676;p81"/>
          <p:cNvSpPr>
            <a:spLocks noGrp="1"/>
          </p:cNvSpPr>
          <p:nvPr>
            <p:ph type="pic" idx="20"/>
          </p:nvPr>
        </p:nvSpPr>
        <p:spPr>
          <a:xfrm>
            <a:off x="6086247"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7" name="Google Shape;677;p81"/>
          <p:cNvSpPr>
            <a:spLocks noGrp="1"/>
          </p:cNvSpPr>
          <p:nvPr>
            <p:ph type="pic" idx="21"/>
          </p:nvPr>
        </p:nvSpPr>
        <p:spPr>
          <a:xfrm>
            <a:off x="10143744"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8" name="Google Shape;678;p81"/>
          <p:cNvSpPr>
            <a:spLocks noGrp="1"/>
          </p:cNvSpPr>
          <p:nvPr>
            <p:ph type="pic" idx="22"/>
          </p:nvPr>
        </p:nvSpPr>
        <p:spPr>
          <a:xfrm>
            <a:off x="8114996" y="3419856"/>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9" name="Google Shape;679;p81"/>
          <p:cNvSpPr>
            <a:spLocks noGrp="1"/>
          </p:cNvSpPr>
          <p:nvPr>
            <p:ph type="pic" idx="23"/>
          </p:nvPr>
        </p:nvSpPr>
        <p:spPr>
          <a:xfrm>
            <a:off x="0"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0" name="Google Shape;680;p81"/>
          <p:cNvSpPr>
            <a:spLocks noGrp="1"/>
          </p:cNvSpPr>
          <p:nvPr>
            <p:ph type="pic" idx="24"/>
          </p:nvPr>
        </p:nvSpPr>
        <p:spPr>
          <a:xfrm>
            <a:off x="2028749"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1" name="Google Shape;681;p81"/>
          <p:cNvSpPr>
            <a:spLocks noGrp="1"/>
          </p:cNvSpPr>
          <p:nvPr>
            <p:ph type="pic" idx="25"/>
          </p:nvPr>
        </p:nvSpPr>
        <p:spPr>
          <a:xfrm>
            <a:off x="4057498"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2" name="Google Shape;682;p81"/>
          <p:cNvSpPr>
            <a:spLocks noGrp="1"/>
          </p:cNvSpPr>
          <p:nvPr>
            <p:ph type="pic" idx="26"/>
          </p:nvPr>
        </p:nvSpPr>
        <p:spPr>
          <a:xfrm>
            <a:off x="6086247"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3" name="Google Shape;683;p81"/>
          <p:cNvSpPr>
            <a:spLocks noGrp="1"/>
          </p:cNvSpPr>
          <p:nvPr>
            <p:ph type="pic" idx="27"/>
          </p:nvPr>
        </p:nvSpPr>
        <p:spPr>
          <a:xfrm>
            <a:off x="10143744"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4" name="Google Shape;684;p81"/>
          <p:cNvSpPr>
            <a:spLocks noGrp="1"/>
          </p:cNvSpPr>
          <p:nvPr>
            <p:ph type="pic" idx="28"/>
          </p:nvPr>
        </p:nvSpPr>
        <p:spPr>
          <a:xfrm>
            <a:off x="8114996" y="5129784"/>
            <a:ext cx="2048256" cy="1728216"/>
          </a:xfrm>
          <a:prstGeom prst="rect">
            <a:avLst/>
          </a:prstGeom>
          <a:noFill/>
          <a:ln>
            <a:noFill/>
          </a:ln>
        </p:spPr>
        <p:txBody>
          <a:bodyPr spcFirstLastPara="1" wrap="square" lIns="182875" tIns="91425" rIns="182875" bIns="91425" anchor="t" anchorCtr="0">
            <a:normAutofit/>
          </a:bodyPr>
          <a:lstStyle>
            <a:lvl1pPr marR="0" lvl="0"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Four Image Text ">
  <p:cSld name="1_Four Image Text ">
    <p:spTree>
      <p:nvGrpSpPr>
        <p:cNvPr id="1" name="Shape 685"/>
        <p:cNvGrpSpPr/>
        <p:nvPr/>
      </p:nvGrpSpPr>
      <p:grpSpPr>
        <a:xfrm>
          <a:off x="0" y="0"/>
          <a:ext cx="0" cy="0"/>
          <a:chOff x="0" y="0"/>
          <a:chExt cx="0" cy="0"/>
        </a:xfrm>
      </p:grpSpPr>
      <p:sp>
        <p:nvSpPr>
          <p:cNvPr id="686" name="Google Shape;686;p8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7" name="Google Shape;687;p82"/>
          <p:cNvSpPr>
            <a:spLocks noGrp="1"/>
          </p:cNvSpPr>
          <p:nvPr>
            <p:ph type="pic" idx="2"/>
          </p:nvPr>
        </p:nvSpPr>
        <p:spPr>
          <a:xfrm>
            <a:off x="9144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8" name="Google Shape;688;p82"/>
          <p:cNvSpPr>
            <a:spLocks noGrp="1"/>
          </p:cNvSpPr>
          <p:nvPr>
            <p:ph type="pic" idx="3"/>
          </p:nvPr>
        </p:nvSpPr>
        <p:spPr>
          <a:xfrm>
            <a:off x="35560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9" name="Google Shape;689;p82"/>
          <p:cNvSpPr>
            <a:spLocks noGrp="1"/>
          </p:cNvSpPr>
          <p:nvPr>
            <p:ph type="pic" idx="4"/>
          </p:nvPr>
        </p:nvSpPr>
        <p:spPr>
          <a:xfrm>
            <a:off x="61976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90" name="Google Shape;690;p82"/>
          <p:cNvSpPr>
            <a:spLocks noGrp="1"/>
          </p:cNvSpPr>
          <p:nvPr>
            <p:ph type="pic" idx="5"/>
          </p:nvPr>
        </p:nvSpPr>
        <p:spPr>
          <a:xfrm>
            <a:off x="88392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91" name="Google Shape;691;p82"/>
          <p:cNvSpPr txBox="1">
            <a:spLocks noGrp="1"/>
          </p:cNvSpPr>
          <p:nvPr>
            <p:ph type="body" idx="1"/>
          </p:nvPr>
        </p:nvSpPr>
        <p:spPr>
          <a:xfrm>
            <a:off x="9144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2" name="Google Shape;692;p82"/>
          <p:cNvSpPr txBox="1">
            <a:spLocks noGrp="1"/>
          </p:cNvSpPr>
          <p:nvPr>
            <p:ph type="body" idx="6"/>
          </p:nvPr>
        </p:nvSpPr>
        <p:spPr>
          <a:xfrm>
            <a:off x="35560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3" name="Google Shape;693;p82"/>
          <p:cNvSpPr txBox="1">
            <a:spLocks noGrp="1"/>
          </p:cNvSpPr>
          <p:nvPr>
            <p:ph type="body" idx="7"/>
          </p:nvPr>
        </p:nvSpPr>
        <p:spPr>
          <a:xfrm>
            <a:off x="61976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4" name="Google Shape;694;p82"/>
          <p:cNvSpPr txBox="1">
            <a:spLocks noGrp="1"/>
          </p:cNvSpPr>
          <p:nvPr>
            <p:ph type="body" idx="8"/>
          </p:nvPr>
        </p:nvSpPr>
        <p:spPr>
          <a:xfrm>
            <a:off x="88392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Four Image Text Subtitle">
  <p:cSld name="1_Four Image Text Subtitle">
    <p:spTree>
      <p:nvGrpSpPr>
        <p:cNvPr id="1" name="Shape 695"/>
        <p:cNvGrpSpPr/>
        <p:nvPr/>
      </p:nvGrpSpPr>
      <p:grpSpPr>
        <a:xfrm>
          <a:off x="0" y="0"/>
          <a:ext cx="0" cy="0"/>
          <a:chOff x="0" y="0"/>
          <a:chExt cx="0" cy="0"/>
        </a:xfrm>
      </p:grpSpPr>
      <p:sp>
        <p:nvSpPr>
          <p:cNvPr id="696" name="Google Shape;696;p8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7" name="Google Shape;697;p83"/>
          <p:cNvSpPr>
            <a:spLocks noGrp="1"/>
          </p:cNvSpPr>
          <p:nvPr>
            <p:ph type="pic" idx="2"/>
          </p:nvPr>
        </p:nvSpPr>
        <p:spPr>
          <a:xfrm>
            <a:off x="9144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98" name="Google Shape;698;p83"/>
          <p:cNvSpPr>
            <a:spLocks noGrp="1"/>
          </p:cNvSpPr>
          <p:nvPr>
            <p:ph type="pic" idx="3"/>
          </p:nvPr>
        </p:nvSpPr>
        <p:spPr>
          <a:xfrm>
            <a:off x="35560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99" name="Google Shape;699;p83"/>
          <p:cNvSpPr>
            <a:spLocks noGrp="1"/>
          </p:cNvSpPr>
          <p:nvPr>
            <p:ph type="pic" idx="4"/>
          </p:nvPr>
        </p:nvSpPr>
        <p:spPr>
          <a:xfrm>
            <a:off x="61976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00" name="Google Shape;700;p83"/>
          <p:cNvSpPr>
            <a:spLocks noGrp="1"/>
          </p:cNvSpPr>
          <p:nvPr>
            <p:ph type="pic" idx="5"/>
          </p:nvPr>
        </p:nvSpPr>
        <p:spPr>
          <a:xfrm>
            <a:off x="8839200" y="1397000"/>
            <a:ext cx="2438400" cy="3407438"/>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01" name="Google Shape;701;p83"/>
          <p:cNvSpPr txBox="1">
            <a:spLocks noGrp="1"/>
          </p:cNvSpPr>
          <p:nvPr>
            <p:ph type="body" idx="1"/>
          </p:nvPr>
        </p:nvSpPr>
        <p:spPr>
          <a:xfrm>
            <a:off x="9144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2" name="Google Shape;702;p83"/>
          <p:cNvSpPr txBox="1">
            <a:spLocks noGrp="1"/>
          </p:cNvSpPr>
          <p:nvPr>
            <p:ph type="body" idx="6"/>
          </p:nvPr>
        </p:nvSpPr>
        <p:spPr>
          <a:xfrm>
            <a:off x="35560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3" name="Google Shape;703;p83"/>
          <p:cNvSpPr txBox="1">
            <a:spLocks noGrp="1"/>
          </p:cNvSpPr>
          <p:nvPr>
            <p:ph type="body" idx="7"/>
          </p:nvPr>
        </p:nvSpPr>
        <p:spPr>
          <a:xfrm>
            <a:off x="61976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4" name="Google Shape;704;p83"/>
          <p:cNvSpPr txBox="1">
            <a:spLocks noGrp="1"/>
          </p:cNvSpPr>
          <p:nvPr>
            <p:ph type="body" idx="8"/>
          </p:nvPr>
        </p:nvSpPr>
        <p:spPr>
          <a:xfrm>
            <a:off x="8839200" y="4980565"/>
            <a:ext cx="2438400"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5" name="Google Shape;705;p83"/>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hree Image Text ">
  <p:cSld name="1_Three Image Text ">
    <p:spTree>
      <p:nvGrpSpPr>
        <p:cNvPr id="1" name="Shape 706"/>
        <p:cNvGrpSpPr/>
        <p:nvPr/>
      </p:nvGrpSpPr>
      <p:grpSpPr>
        <a:xfrm>
          <a:off x="0" y="0"/>
          <a:ext cx="0" cy="0"/>
          <a:chOff x="0" y="0"/>
          <a:chExt cx="0" cy="0"/>
        </a:xfrm>
      </p:grpSpPr>
      <p:sp>
        <p:nvSpPr>
          <p:cNvPr id="707" name="Google Shape;707;p8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84"/>
          <p:cNvSpPr>
            <a:spLocks noGrp="1"/>
          </p:cNvSpPr>
          <p:nvPr>
            <p:ph type="pic" idx="2"/>
          </p:nvPr>
        </p:nvSpPr>
        <p:spPr>
          <a:xfrm>
            <a:off x="914400" y="1396999"/>
            <a:ext cx="3328416"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09" name="Google Shape;709;p84"/>
          <p:cNvSpPr>
            <a:spLocks noGrp="1"/>
          </p:cNvSpPr>
          <p:nvPr>
            <p:ph type="pic" idx="3"/>
          </p:nvPr>
        </p:nvSpPr>
        <p:spPr>
          <a:xfrm>
            <a:off x="4431792" y="1396999"/>
            <a:ext cx="3328416"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10" name="Google Shape;710;p84"/>
          <p:cNvSpPr>
            <a:spLocks noGrp="1"/>
          </p:cNvSpPr>
          <p:nvPr>
            <p:ph type="pic" idx="4"/>
          </p:nvPr>
        </p:nvSpPr>
        <p:spPr>
          <a:xfrm>
            <a:off x="7949184" y="1396999"/>
            <a:ext cx="3328416"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11" name="Google Shape;711;p84"/>
          <p:cNvSpPr txBox="1">
            <a:spLocks noGrp="1"/>
          </p:cNvSpPr>
          <p:nvPr>
            <p:ph type="body" idx="1"/>
          </p:nvPr>
        </p:nvSpPr>
        <p:spPr>
          <a:xfrm>
            <a:off x="914400"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2" name="Google Shape;712;p84"/>
          <p:cNvSpPr txBox="1">
            <a:spLocks noGrp="1"/>
          </p:cNvSpPr>
          <p:nvPr>
            <p:ph type="body" idx="5"/>
          </p:nvPr>
        </p:nvSpPr>
        <p:spPr>
          <a:xfrm>
            <a:off x="4431792"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3" name="Google Shape;713;p84"/>
          <p:cNvSpPr txBox="1">
            <a:spLocks noGrp="1"/>
          </p:cNvSpPr>
          <p:nvPr>
            <p:ph type="body" idx="6"/>
          </p:nvPr>
        </p:nvSpPr>
        <p:spPr>
          <a:xfrm>
            <a:off x="7949184"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hree Image Text Subtitle">
  <p:cSld name="1_Three Image Text Subtitle">
    <p:spTree>
      <p:nvGrpSpPr>
        <p:cNvPr id="1" name="Shape 714"/>
        <p:cNvGrpSpPr/>
        <p:nvPr/>
      </p:nvGrpSpPr>
      <p:grpSpPr>
        <a:xfrm>
          <a:off x="0" y="0"/>
          <a:ext cx="0" cy="0"/>
          <a:chOff x="0" y="0"/>
          <a:chExt cx="0" cy="0"/>
        </a:xfrm>
      </p:grpSpPr>
      <p:sp>
        <p:nvSpPr>
          <p:cNvPr id="715" name="Google Shape;715;p8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6" name="Google Shape;716;p85"/>
          <p:cNvSpPr>
            <a:spLocks noGrp="1"/>
          </p:cNvSpPr>
          <p:nvPr>
            <p:ph type="pic" idx="2"/>
          </p:nvPr>
        </p:nvSpPr>
        <p:spPr>
          <a:xfrm>
            <a:off x="914400" y="1396999"/>
            <a:ext cx="3328416"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17" name="Google Shape;717;p85"/>
          <p:cNvSpPr>
            <a:spLocks noGrp="1"/>
          </p:cNvSpPr>
          <p:nvPr>
            <p:ph type="pic" idx="3"/>
          </p:nvPr>
        </p:nvSpPr>
        <p:spPr>
          <a:xfrm>
            <a:off x="4431792" y="1396999"/>
            <a:ext cx="3328416"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18" name="Google Shape;718;p85"/>
          <p:cNvSpPr>
            <a:spLocks noGrp="1"/>
          </p:cNvSpPr>
          <p:nvPr>
            <p:ph type="pic" idx="4"/>
          </p:nvPr>
        </p:nvSpPr>
        <p:spPr>
          <a:xfrm>
            <a:off x="7949184" y="1396999"/>
            <a:ext cx="3328416"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19" name="Google Shape;719;p85"/>
          <p:cNvSpPr txBox="1">
            <a:spLocks noGrp="1"/>
          </p:cNvSpPr>
          <p:nvPr>
            <p:ph type="body" idx="1"/>
          </p:nvPr>
        </p:nvSpPr>
        <p:spPr>
          <a:xfrm>
            <a:off x="914400"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0" name="Google Shape;720;p85"/>
          <p:cNvSpPr txBox="1">
            <a:spLocks noGrp="1"/>
          </p:cNvSpPr>
          <p:nvPr>
            <p:ph type="body" idx="5"/>
          </p:nvPr>
        </p:nvSpPr>
        <p:spPr>
          <a:xfrm>
            <a:off x="4431792"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1" name="Google Shape;721;p85"/>
          <p:cNvSpPr txBox="1">
            <a:spLocks noGrp="1"/>
          </p:cNvSpPr>
          <p:nvPr>
            <p:ph type="body" idx="6"/>
          </p:nvPr>
        </p:nvSpPr>
        <p:spPr>
          <a:xfrm>
            <a:off x="7949184" y="4980565"/>
            <a:ext cx="3328416"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2" name="Google Shape;722;p85"/>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wo Image Text ">
  <p:cSld name="1_Two Image Text ">
    <p:spTree>
      <p:nvGrpSpPr>
        <p:cNvPr id="1" name="Shape 723"/>
        <p:cNvGrpSpPr/>
        <p:nvPr/>
      </p:nvGrpSpPr>
      <p:grpSpPr>
        <a:xfrm>
          <a:off x="0" y="0"/>
          <a:ext cx="0" cy="0"/>
          <a:chOff x="0" y="0"/>
          <a:chExt cx="0" cy="0"/>
        </a:xfrm>
      </p:grpSpPr>
      <p:sp>
        <p:nvSpPr>
          <p:cNvPr id="724" name="Google Shape;724;p8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5" name="Google Shape;725;p86"/>
          <p:cNvSpPr>
            <a:spLocks noGrp="1"/>
          </p:cNvSpPr>
          <p:nvPr>
            <p:ph type="pic" idx="2"/>
          </p:nvPr>
        </p:nvSpPr>
        <p:spPr>
          <a:xfrm>
            <a:off x="914400" y="1396999"/>
            <a:ext cx="5085589"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26" name="Google Shape;726;p86"/>
          <p:cNvSpPr>
            <a:spLocks noGrp="1"/>
          </p:cNvSpPr>
          <p:nvPr>
            <p:ph type="pic" idx="3"/>
          </p:nvPr>
        </p:nvSpPr>
        <p:spPr>
          <a:xfrm>
            <a:off x="6192011" y="1396999"/>
            <a:ext cx="5085589"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27" name="Google Shape;727;p86"/>
          <p:cNvSpPr txBox="1">
            <a:spLocks noGrp="1"/>
          </p:cNvSpPr>
          <p:nvPr>
            <p:ph type="body" idx="1"/>
          </p:nvPr>
        </p:nvSpPr>
        <p:spPr>
          <a:xfrm>
            <a:off x="914400"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8" name="Google Shape;728;p86"/>
          <p:cNvSpPr txBox="1">
            <a:spLocks noGrp="1"/>
          </p:cNvSpPr>
          <p:nvPr>
            <p:ph type="body" idx="4"/>
          </p:nvPr>
        </p:nvSpPr>
        <p:spPr>
          <a:xfrm>
            <a:off x="6192011"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wo Image Text Subtitle">
  <p:cSld name="1_Two Image Text Subtitle">
    <p:spTree>
      <p:nvGrpSpPr>
        <p:cNvPr id="1" name="Shape 729"/>
        <p:cNvGrpSpPr/>
        <p:nvPr/>
      </p:nvGrpSpPr>
      <p:grpSpPr>
        <a:xfrm>
          <a:off x="0" y="0"/>
          <a:ext cx="0" cy="0"/>
          <a:chOff x="0" y="0"/>
          <a:chExt cx="0" cy="0"/>
        </a:xfrm>
      </p:grpSpPr>
      <p:sp>
        <p:nvSpPr>
          <p:cNvPr id="730" name="Google Shape;730;p8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1" name="Google Shape;731;p87"/>
          <p:cNvSpPr>
            <a:spLocks noGrp="1"/>
          </p:cNvSpPr>
          <p:nvPr>
            <p:ph type="pic" idx="2"/>
          </p:nvPr>
        </p:nvSpPr>
        <p:spPr>
          <a:xfrm>
            <a:off x="914400" y="1396999"/>
            <a:ext cx="5085589"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32" name="Google Shape;732;p87"/>
          <p:cNvSpPr>
            <a:spLocks noGrp="1"/>
          </p:cNvSpPr>
          <p:nvPr>
            <p:ph type="pic" idx="3"/>
          </p:nvPr>
        </p:nvSpPr>
        <p:spPr>
          <a:xfrm>
            <a:off x="6192011" y="1396999"/>
            <a:ext cx="5085589" cy="3407439"/>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33" name="Google Shape;733;p87"/>
          <p:cNvSpPr txBox="1">
            <a:spLocks noGrp="1"/>
          </p:cNvSpPr>
          <p:nvPr>
            <p:ph type="body" idx="1"/>
          </p:nvPr>
        </p:nvSpPr>
        <p:spPr>
          <a:xfrm>
            <a:off x="914400"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4" name="Google Shape;734;p87"/>
          <p:cNvSpPr txBox="1">
            <a:spLocks noGrp="1"/>
          </p:cNvSpPr>
          <p:nvPr>
            <p:ph type="body" idx="4"/>
          </p:nvPr>
        </p:nvSpPr>
        <p:spPr>
          <a:xfrm>
            <a:off x="6192011" y="4980565"/>
            <a:ext cx="5085589" cy="958851"/>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5" name="Google Shape;735;p87"/>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Four Tall Text">
  <p:cSld name="1_Four Tall Text">
    <p:spTree>
      <p:nvGrpSpPr>
        <p:cNvPr id="1" name="Shape 736"/>
        <p:cNvGrpSpPr/>
        <p:nvPr/>
      </p:nvGrpSpPr>
      <p:grpSpPr>
        <a:xfrm>
          <a:off x="0" y="0"/>
          <a:ext cx="0" cy="0"/>
          <a:chOff x="0" y="0"/>
          <a:chExt cx="0" cy="0"/>
        </a:xfrm>
      </p:grpSpPr>
      <p:sp>
        <p:nvSpPr>
          <p:cNvPr id="737" name="Google Shape;737;p8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8" name="Google Shape;738;p88"/>
          <p:cNvSpPr>
            <a:spLocks noGrp="1"/>
          </p:cNvSpPr>
          <p:nvPr>
            <p:ph type="pic" idx="2"/>
          </p:nvPr>
        </p:nvSpPr>
        <p:spPr>
          <a:xfrm>
            <a:off x="9144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39" name="Google Shape;739;p88"/>
          <p:cNvSpPr>
            <a:spLocks noGrp="1"/>
          </p:cNvSpPr>
          <p:nvPr>
            <p:ph type="pic" idx="3"/>
          </p:nvPr>
        </p:nvSpPr>
        <p:spPr>
          <a:xfrm>
            <a:off x="35560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40" name="Google Shape;740;p88"/>
          <p:cNvSpPr>
            <a:spLocks noGrp="1"/>
          </p:cNvSpPr>
          <p:nvPr>
            <p:ph type="pic" idx="4"/>
          </p:nvPr>
        </p:nvSpPr>
        <p:spPr>
          <a:xfrm>
            <a:off x="61976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41" name="Google Shape;741;p88"/>
          <p:cNvSpPr>
            <a:spLocks noGrp="1"/>
          </p:cNvSpPr>
          <p:nvPr>
            <p:ph type="pic" idx="5"/>
          </p:nvPr>
        </p:nvSpPr>
        <p:spPr>
          <a:xfrm>
            <a:off x="88392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42" name="Google Shape;742;p88"/>
          <p:cNvSpPr txBox="1">
            <a:spLocks noGrp="1"/>
          </p:cNvSpPr>
          <p:nvPr>
            <p:ph type="body" idx="1"/>
          </p:nvPr>
        </p:nvSpPr>
        <p:spPr>
          <a:xfrm>
            <a:off x="914400"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3" name="Google Shape;743;p88"/>
          <p:cNvSpPr txBox="1">
            <a:spLocks noGrp="1"/>
          </p:cNvSpPr>
          <p:nvPr>
            <p:ph type="body" idx="6"/>
          </p:nvPr>
        </p:nvSpPr>
        <p:spPr>
          <a:xfrm>
            <a:off x="3554984"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4" name="Google Shape;744;p88"/>
          <p:cNvSpPr txBox="1">
            <a:spLocks noGrp="1"/>
          </p:cNvSpPr>
          <p:nvPr>
            <p:ph type="body" idx="7"/>
          </p:nvPr>
        </p:nvSpPr>
        <p:spPr>
          <a:xfrm>
            <a:off x="6195568"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5" name="Google Shape;745;p88"/>
          <p:cNvSpPr txBox="1">
            <a:spLocks noGrp="1"/>
          </p:cNvSpPr>
          <p:nvPr>
            <p:ph type="body" idx="8"/>
          </p:nvPr>
        </p:nvSpPr>
        <p:spPr>
          <a:xfrm>
            <a:off x="8836152"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Four Tall Text Subtitle">
  <p:cSld name="1_Four Tall Text Subtitle">
    <p:spTree>
      <p:nvGrpSpPr>
        <p:cNvPr id="1" name="Shape 746"/>
        <p:cNvGrpSpPr/>
        <p:nvPr/>
      </p:nvGrpSpPr>
      <p:grpSpPr>
        <a:xfrm>
          <a:off x="0" y="0"/>
          <a:ext cx="0" cy="0"/>
          <a:chOff x="0" y="0"/>
          <a:chExt cx="0" cy="0"/>
        </a:xfrm>
      </p:grpSpPr>
      <p:sp>
        <p:nvSpPr>
          <p:cNvPr id="747" name="Google Shape;747;p8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89"/>
          <p:cNvSpPr>
            <a:spLocks noGrp="1"/>
          </p:cNvSpPr>
          <p:nvPr>
            <p:ph type="pic" idx="2"/>
          </p:nvPr>
        </p:nvSpPr>
        <p:spPr>
          <a:xfrm>
            <a:off x="9144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49" name="Google Shape;749;p89"/>
          <p:cNvSpPr>
            <a:spLocks noGrp="1"/>
          </p:cNvSpPr>
          <p:nvPr>
            <p:ph type="pic" idx="3"/>
          </p:nvPr>
        </p:nvSpPr>
        <p:spPr>
          <a:xfrm>
            <a:off x="35560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3"/>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50" name="Google Shape;750;p89"/>
          <p:cNvSpPr>
            <a:spLocks noGrp="1"/>
          </p:cNvSpPr>
          <p:nvPr>
            <p:ph type="pic" idx="4"/>
          </p:nvPr>
        </p:nvSpPr>
        <p:spPr>
          <a:xfrm>
            <a:off x="61976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5"/>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51" name="Google Shape;751;p89"/>
          <p:cNvSpPr>
            <a:spLocks noGrp="1"/>
          </p:cNvSpPr>
          <p:nvPr>
            <p:ph type="pic" idx="5"/>
          </p:nvPr>
        </p:nvSpPr>
        <p:spPr>
          <a:xfrm>
            <a:off x="8839200" y="1397000"/>
            <a:ext cx="2438400" cy="1476165"/>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52" name="Google Shape;752;p89"/>
          <p:cNvSpPr txBox="1">
            <a:spLocks noGrp="1"/>
          </p:cNvSpPr>
          <p:nvPr>
            <p:ph type="body" idx="1"/>
          </p:nvPr>
        </p:nvSpPr>
        <p:spPr>
          <a:xfrm>
            <a:off x="914400"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3" name="Google Shape;753;p89"/>
          <p:cNvSpPr txBox="1">
            <a:spLocks noGrp="1"/>
          </p:cNvSpPr>
          <p:nvPr>
            <p:ph type="body" idx="6"/>
          </p:nvPr>
        </p:nvSpPr>
        <p:spPr>
          <a:xfrm>
            <a:off x="3554984"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4" name="Google Shape;754;p89"/>
          <p:cNvSpPr txBox="1">
            <a:spLocks noGrp="1"/>
          </p:cNvSpPr>
          <p:nvPr>
            <p:ph type="body" idx="7"/>
          </p:nvPr>
        </p:nvSpPr>
        <p:spPr>
          <a:xfrm>
            <a:off x="6195568"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5" name="Google Shape;755;p89"/>
          <p:cNvSpPr txBox="1">
            <a:spLocks noGrp="1"/>
          </p:cNvSpPr>
          <p:nvPr>
            <p:ph type="body" idx="8"/>
          </p:nvPr>
        </p:nvSpPr>
        <p:spPr>
          <a:xfrm>
            <a:off x="8836152" y="3055281"/>
            <a:ext cx="2441448"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6" name="Google Shape;756;p89"/>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 text with subtitle">
  <p:cSld name="Two column text with subtitle">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914400" y="1452420"/>
            <a:ext cx="10363200" cy="4627563"/>
          </a:xfrm>
          <a:prstGeom prst="rect">
            <a:avLst/>
          </a:prstGeom>
          <a:noFill/>
          <a:ln>
            <a:noFill/>
          </a:ln>
        </p:spPr>
        <p:txBody>
          <a:bodyPr spcFirstLastPara="1" wrap="square" lIns="0" tIns="0" rIns="0" bIns="0" anchor="t" anchorCtr="0">
            <a:normAutofit/>
          </a:bodyPr>
          <a:lstStyle>
            <a:lvl1pPr marL="457200" lvl="0" indent="-228600" algn="l">
              <a:spcBef>
                <a:spcPts val="1200"/>
              </a:spcBef>
              <a:spcAft>
                <a:spcPts val="0"/>
              </a:spcAft>
              <a:buSzPts val="1600"/>
              <a:buNone/>
              <a:defRPr sz="1600"/>
            </a:lvl1pPr>
            <a:lvl2pPr marL="914400" lvl="1" indent="-330200" algn="l">
              <a:spcBef>
                <a:spcPts val="1200"/>
              </a:spcBef>
              <a:spcAft>
                <a:spcPts val="0"/>
              </a:spcAft>
              <a:buSzPts val="1600"/>
              <a:buFont typeface="Arial"/>
              <a:buChar char="•"/>
              <a:defRPr sz="1600"/>
            </a:lvl2pPr>
            <a:lvl3pPr marL="1371600" lvl="2" indent="-330200" algn="l">
              <a:spcBef>
                <a:spcPts val="1200"/>
              </a:spcBef>
              <a:spcAft>
                <a:spcPts val="0"/>
              </a:spcAft>
              <a:buSzPts val="1600"/>
              <a:buFont typeface="Arial"/>
              <a:buChar char="–"/>
              <a:defRPr sz="1600"/>
            </a:lvl3pPr>
            <a:lvl4pPr marL="1828800" lvl="3" indent="-330200" algn="l">
              <a:spcBef>
                <a:spcPts val="1200"/>
              </a:spcBef>
              <a:spcAft>
                <a:spcPts val="0"/>
              </a:spcAft>
              <a:buSzPts val="1600"/>
              <a:buFont typeface="Arial"/>
              <a:buChar char="•"/>
              <a:defRPr sz="1600"/>
            </a:lvl4pPr>
            <a:lvl5pPr marL="2286000" lvl="4" indent="-330200" algn="l">
              <a:spcBef>
                <a:spcPts val="1200"/>
              </a:spcBef>
              <a:spcAft>
                <a:spcPts val="0"/>
              </a:spcAft>
              <a:buSzPts val="1600"/>
              <a:buFont typeface="Arial"/>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18"/>
          <p:cNvSpPr txBox="1">
            <a:spLocks noGrp="1"/>
          </p:cNvSpPr>
          <p:nvPr>
            <p:ph type="body" idx="2"/>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hree Tall Text">
  <p:cSld name="1_Three Tall Text">
    <p:spTree>
      <p:nvGrpSpPr>
        <p:cNvPr id="1" name="Shape 757"/>
        <p:cNvGrpSpPr/>
        <p:nvPr/>
      </p:nvGrpSpPr>
      <p:grpSpPr>
        <a:xfrm>
          <a:off x="0" y="0"/>
          <a:ext cx="0" cy="0"/>
          <a:chOff x="0" y="0"/>
          <a:chExt cx="0" cy="0"/>
        </a:xfrm>
      </p:grpSpPr>
      <p:sp>
        <p:nvSpPr>
          <p:cNvPr id="758" name="Google Shape;758;p9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9" name="Google Shape;759;p90"/>
          <p:cNvSpPr>
            <a:spLocks noGrp="1"/>
          </p:cNvSpPr>
          <p:nvPr>
            <p:ph type="pic" idx="2"/>
          </p:nvPr>
        </p:nvSpPr>
        <p:spPr>
          <a:xfrm>
            <a:off x="914400" y="1397000"/>
            <a:ext cx="3328416"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0" name="Google Shape;760;p90"/>
          <p:cNvSpPr>
            <a:spLocks noGrp="1"/>
          </p:cNvSpPr>
          <p:nvPr>
            <p:ph type="pic" idx="3"/>
          </p:nvPr>
        </p:nvSpPr>
        <p:spPr>
          <a:xfrm>
            <a:off x="4431792" y="1397000"/>
            <a:ext cx="3328416"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1" name="Google Shape;761;p90"/>
          <p:cNvSpPr>
            <a:spLocks noGrp="1"/>
          </p:cNvSpPr>
          <p:nvPr>
            <p:ph type="pic" idx="4"/>
          </p:nvPr>
        </p:nvSpPr>
        <p:spPr>
          <a:xfrm>
            <a:off x="7949184" y="1397000"/>
            <a:ext cx="3328416"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2" name="Google Shape;762;p90"/>
          <p:cNvSpPr txBox="1">
            <a:spLocks noGrp="1"/>
          </p:cNvSpPr>
          <p:nvPr>
            <p:ph type="body" idx="1"/>
          </p:nvPr>
        </p:nvSpPr>
        <p:spPr>
          <a:xfrm>
            <a:off x="914400"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3" name="Google Shape;763;p90"/>
          <p:cNvSpPr txBox="1">
            <a:spLocks noGrp="1"/>
          </p:cNvSpPr>
          <p:nvPr>
            <p:ph type="body" idx="5"/>
          </p:nvPr>
        </p:nvSpPr>
        <p:spPr>
          <a:xfrm>
            <a:off x="4431792"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4" name="Google Shape;764;p90"/>
          <p:cNvSpPr txBox="1">
            <a:spLocks noGrp="1"/>
          </p:cNvSpPr>
          <p:nvPr>
            <p:ph type="body" idx="6"/>
          </p:nvPr>
        </p:nvSpPr>
        <p:spPr>
          <a:xfrm>
            <a:off x="7949184"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hree Tall Text Subtitle">
  <p:cSld name="1_Three Tall Text Subtitle">
    <p:spTree>
      <p:nvGrpSpPr>
        <p:cNvPr id="1" name="Shape 765"/>
        <p:cNvGrpSpPr/>
        <p:nvPr/>
      </p:nvGrpSpPr>
      <p:grpSpPr>
        <a:xfrm>
          <a:off x="0" y="0"/>
          <a:ext cx="0" cy="0"/>
          <a:chOff x="0" y="0"/>
          <a:chExt cx="0" cy="0"/>
        </a:xfrm>
      </p:grpSpPr>
      <p:sp>
        <p:nvSpPr>
          <p:cNvPr id="766" name="Google Shape;766;p9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91"/>
          <p:cNvSpPr>
            <a:spLocks noGrp="1"/>
          </p:cNvSpPr>
          <p:nvPr>
            <p:ph type="pic" idx="2"/>
          </p:nvPr>
        </p:nvSpPr>
        <p:spPr>
          <a:xfrm>
            <a:off x="914400" y="1397000"/>
            <a:ext cx="3328416"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8" name="Google Shape;768;p91"/>
          <p:cNvSpPr>
            <a:spLocks noGrp="1"/>
          </p:cNvSpPr>
          <p:nvPr>
            <p:ph type="pic" idx="3"/>
          </p:nvPr>
        </p:nvSpPr>
        <p:spPr>
          <a:xfrm>
            <a:off x="4431792" y="1397000"/>
            <a:ext cx="3328416"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4"/>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9" name="Google Shape;769;p91"/>
          <p:cNvSpPr>
            <a:spLocks noGrp="1"/>
          </p:cNvSpPr>
          <p:nvPr>
            <p:ph type="pic" idx="4"/>
          </p:nvPr>
        </p:nvSpPr>
        <p:spPr>
          <a:xfrm>
            <a:off x="7949184" y="1397000"/>
            <a:ext cx="3328416"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70" name="Google Shape;770;p91"/>
          <p:cNvSpPr txBox="1">
            <a:spLocks noGrp="1"/>
          </p:cNvSpPr>
          <p:nvPr>
            <p:ph type="body" idx="1"/>
          </p:nvPr>
        </p:nvSpPr>
        <p:spPr>
          <a:xfrm>
            <a:off x="914400"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1" name="Google Shape;771;p91"/>
          <p:cNvSpPr txBox="1">
            <a:spLocks noGrp="1"/>
          </p:cNvSpPr>
          <p:nvPr>
            <p:ph type="body" idx="5"/>
          </p:nvPr>
        </p:nvSpPr>
        <p:spPr>
          <a:xfrm>
            <a:off x="4431792"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2" name="Google Shape;772;p91"/>
          <p:cNvSpPr txBox="1">
            <a:spLocks noGrp="1"/>
          </p:cNvSpPr>
          <p:nvPr>
            <p:ph type="body" idx="6"/>
          </p:nvPr>
        </p:nvSpPr>
        <p:spPr>
          <a:xfrm>
            <a:off x="7949184" y="3055281"/>
            <a:ext cx="3328416"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3" name="Google Shape;773;p91"/>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wo Tall Text">
  <p:cSld name="1_Two Tall Text">
    <p:spTree>
      <p:nvGrpSpPr>
        <p:cNvPr id="1" name="Shape 774"/>
        <p:cNvGrpSpPr/>
        <p:nvPr/>
      </p:nvGrpSpPr>
      <p:grpSpPr>
        <a:xfrm>
          <a:off x="0" y="0"/>
          <a:ext cx="0" cy="0"/>
          <a:chOff x="0" y="0"/>
          <a:chExt cx="0" cy="0"/>
        </a:xfrm>
      </p:grpSpPr>
      <p:sp>
        <p:nvSpPr>
          <p:cNvPr id="775" name="Google Shape;775;p9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6" name="Google Shape;776;p92"/>
          <p:cNvSpPr>
            <a:spLocks noGrp="1"/>
          </p:cNvSpPr>
          <p:nvPr>
            <p:ph type="pic" idx="2"/>
          </p:nvPr>
        </p:nvSpPr>
        <p:spPr>
          <a:xfrm>
            <a:off x="914400" y="1397000"/>
            <a:ext cx="5085589"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77" name="Google Shape;777;p92"/>
          <p:cNvSpPr>
            <a:spLocks noGrp="1"/>
          </p:cNvSpPr>
          <p:nvPr>
            <p:ph type="pic" idx="3"/>
          </p:nvPr>
        </p:nvSpPr>
        <p:spPr>
          <a:xfrm>
            <a:off x="6192011" y="1397000"/>
            <a:ext cx="5085589"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78" name="Google Shape;778;p92"/>
          <p:cNvSpPr txBox="1">
            <a:spLocks noGrp="1"/>
          </p:cNvSpPr>
          <p:nvPr>
            <p:ph type="body" idx="1"/>
          </p:nvPr>
        </p:nvSpPr>
        <p:spPr>
          <a:xfrm>
            <a:off x="914400"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9" name="Google Shape;779;p92"/>
          <p:cNvSpPr txBox="1">
            <a:spLocks noGrp="1"/>
          </p:cNvSpPr>
          <p:nvPr>
            <p:ph type="body" idx="4"/>
          </p:nvPr>
        </p:nvSpPr>
        <p:spPr>
          <a:xfrm>
            <a:off x="6193536"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wo Tall Text Subtitle">
  <p:cSld name="1_Two Tall Text Subtitle">
    <p:spTree>
      <p:nvGrpSpPr>
        <p:cNvPr id="1" name="Shape 780"/>
        <p:cNvGrpSpPr/>
        <p:nvPr/>
      </p:nvGrpSpPr>
      <p:grpSpPr>
        <a:xfrm>
          <a:off x="0" y="0"/>
          <a:ext cx="0" cy="0"/>
          <a:chOff x="0" y="0"/>
          <a:chExt cx="0" cy="0"/>
        </a:xfrm>
      </p:grpSpPr>
      <p:sp>
        <p:nvSpPr>
          <p:cNvPr id="781" name="Google Shape;781;p9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93"/>
          <p:cNvSpPr>
            <a:spLocks noGrp="1"/>
          </p:cNvSpPr>
          <p:nvPr>
            <p:ph type="pic" idx="2"/>
          </p:nvPr>
        </p:nvSpPr>
        <p:spPr>
          <a:xfrm>
            <a:off x="914400" y="1397000"/>
            <a:ext cx="5085589"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accent1"/>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83" name="Google Shape;783;p93"/>
          <p:cNvSpPr>
            <a:spLocks noGrp="1"/>
          </p:cNvSpPr>
          <p:nvPr>
            <p:ph type="pic" idx="3"/>
          </p:nvPr>
        </p:nvSpPr>
        <p:spPr>
          <a:xfrm>
            <a:off x="6192011" y="1397000"/>
            <a:ext cx="5085589" cy="1472184"/>
          </a:xfrm>
          <a:prstGeom prst="rect">
            <a:avLst/>
          </a:prstGeom>
          <a:solidFill>
            <a:srgbClr val="FEFEFE"/>
          </a:solidFill>
          <a:ln w="9525" cap="flat" cmpd="sng">
            <a:solidFill>
              <a:srgbClr val="7F7F7F">
                <a:alpha val="40000"/>
              </a:srgbClr>
            </a:solidFill>
            <a:prstDash val="solid"/>
            <a:round/>
            <a:headEnd type="none" w="sm" len="sm"/>
            <a:tailEnd type="none" w="sm" len="sm"/>
          </a:ln>
          <a:effectLst>
            <a:outerShdw dist="50800" dir="5400000" algn="t" rotWithShape="0">
              <a:schemeClr val="lt2"/>
            </a:outerShdw>
          </a:effectLst>
        </p:spPr>
        <p:txBody>
          <a:bodyPr spcFirstLastPara="1" wrap="square" lIns="0" tIns="0" rIns="0" bIns="0" anchor="ctr" anchorCtr="0">
            <a:normAutofit/>
          </a:bodyPr>
          <a:lstStyle>
            <a:lvl1pPr marR="0" lvl="0" algn="ctr" rtl="0">
              <a:spcBef>
                <a:spcPts val="28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84" name="Google Shape;784;p93"/>
          <p:cNvSpPr txBox="1">
            <a:spLocks noGrp="1"/>
          </p:cNvSpPr>
          <p:nvPr>
            <p:ph type="body" idx="1"/>
          </p:nvPr>
        </p:nvSpPr>
        <p:spPr>
          <a:xfrm>
            <a:off x="914400"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5" name="Google Shape;785;p93"/>
          <p:cNvSpPr txBox="1">
            <a:spLocks noGrp="1"/>
          </p:cNvSpPr>
          <p:nvPr>
            <p:ph type="body" idx="4"/>
          </p:nvPr>
        </p:nvSpPr>
        <p:spPr>
          <a:xfrm>
            <a:off x="6193536" y="3055281"/>
            <a:ext cx="5084064" cy="298833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6" name="Google Shape;786;p93"/>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Eight Grid Text">
  <p:cSld name="1_Eight Grid Text">
    <p:spTree>
      <p:nvGrpSpPr>
        <p:cNvPr id="1" name="Shape 787"/>
        <p:cNvGrpSpPr/>
        <p:nvPr/>
      </p:nvGrpSpPr>
      <p:grpSpPr>
        <a:xfrm>
          <a:off x="0" y="0"/>
          <a:ext cx="0" cy="0"/>
          <a:chOff x="0" y="0"/>
          <a:chExt cx="0" cy="0"/>
        </a:xfrm>
      </p:grpSpPr>
      <p:sp>
        <p:nvSpPr>
          <p:cNvPr id="788" name="Google Shape;788;p9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9" name="Google Shape;789;p94"/>
          <p:cNvSpPr>
            <a:spLocks noGrp="1"/>
          </p:cNvSpPr>
          <p:nvPr>
            <p:ph type="pic" idx="2"/>
          </p:nvPr>
        </p:nvSpPr>
        <p:spPr>
          <a:xfrm>
            <a:off x="9133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0" name="Google Shape;790;p94"/>
          <p:cNvSpPr>
            <a:spLocks noGrp="1"/>
          </p:cNvSpPr>
          <p:nvPr>
            <p:ph type="pic" idx="3"/>
          </p:nvPr>
        </p:nvSpPr>
        <p:spPr>
          <a:xfrm>
            <a:off x="35549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1" name="Google Shape;791;p94"/>
          <p:cNvSpPr>
            <a:spLocks noGrp="1"/>
          </p:cNvSpPr>
          <p:nvPr>
            <p:ph type="pic" idx="4"/>
          </p:nvPr>
        </p:nvSpPr>
        <p:spPr>
          <a:xfrm>
            <a:off x="61965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2" name="Google Shape;792;p94"/>
          <p:cNvSpPr>
            <a:spLocks noGrp="1"/>
          </p:cNvSpPr>
          <p:nvPr>
            <p:ph type="pic" idx="5"/>
          </p:nvPr>
        </p:nvSpPr>
        <p:spPr>
          <a:xfrm>
            <a:off x="88381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3" name="Google Shape;793;p94"/>
          <p:cNvSpPr txBox="1">
            <a:spLocks noGrp="1"/>
          </p:cNvSpPr>
          <p:nvPr>
            <p:ph type="body" idx="1"/>
          </p:nvPr>
        </p:nvSpPr>
        <p:spPr>
          <a:xfrm>
            <a:off x="913384"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4" name="Google Shape;794;p94"/>
          <p:cNvSpPr txBox="1">
            <a:spLocks noGrp="1"/>
          </p:cNvSpPr>
          <p:nvPr>
            <p:ph type="body" idx="6"/>
          </p:nvPr>
        </p:nvSpPr>
        <p:spPr>
          <a:xfrm>
            <a:off x="3553968"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5" name="Google Shape;795;p94"/>
          <p:cNvSpPr txBox="1">
            <a:spLocks noGrp="1"/>
          </p:cNvSpPr>
          <p:nvPr>
            <p:ph type="body" idx="7"/>
          </p:nvPr>
        </p:nvSpPr>
        <p:spPr>
          <a:xfrm>
            <a:off x="6194552"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6" name="Google Shape;796;p94"/>
          <p:cNvSpPr txBox="1">
            <a:spLocks noGrp="1"/>
          </p:cNvSpPr>
          <p:nvPr>
            <p:ph type="body" idx="8"/>
          </p:nvPr>
        </p:nvSpPr>
        <p:spPr>
          <a:xfrm>
            <a:off x="8835136"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7" name="Google Shape;797;p94"/>
          <p:cNvSpPr>
            <a:spLocks noGrp="1"/>
          </p:cNvSpPr>
          <p:nvPr>
            <p:ph type="pic" idx="9"/>
          </p:nvPr>
        </p:nvSpPr>
        <p:spPr>
          <a:xfrm>
            <a:off x="9133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8" name="Google Shape;798;p94"/>
          <p:cNvSpPr>
            <a:spLocks noGrp="1"/>
          </p:cNvSpPr>
          <p:nvPr>
            <p:ph type="pic" idx="13"/>
          </p:nvPr>
        </p:nvSpPr>
        <p:spPr>
          <a:xfrm>
            <a:off x="35549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9" name="Google Shape;799;p94"/>
          <p:cNvSpPr>
            <a:spLocks noGrp="1"/>
          </p:cNvSpPr>
          <p:nvPr>
            <p:ph type="pic" idx="14"/>
          </p:nvPr>
        </p:nvSpPr>
        <p:spPr>
          <a:xfrm>
            <a:off x="61965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00" name="Google Shape;800;p94"/>
          <p:cNvSpPr>
            <a:spLocks noGrp="1"/>
          </p:cNvSpPr>
          <p:nvPr>
            <p:ph type="pic" idx="15"/>
          </p:nvPr>
        </p:nvSpPr>
        <p:spPr>
          <a:xfrm>
            <a:off x="88381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Eight Grid Text Subtitle">
  <p:cSld name="1_Eight Grid Text Subtitle">
    <p:spTree>
      <p:nvGrpSpPr>
        <p:cNvPr id="1" name="Shape 801"/>
        <p:cNvGrpSpPr/>
        <p:nvPr/>
      </p:nvGrpSpPr>
      <p:grpSpPr>
        <a:xfrm>
          <a:off x="0" y="0"/>
          <a:ext cx="0" cy="0"/>
          <a:chOff x="0" y="0"/>
          <a:chExt cx="0" cy="0"/>
        </a:xfrm>
      </p:grpSpPr>
      <p:sp>
        <p:nvSpPr>
          <p:cNvPr id="802" name="Google Shape;802;p9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95"/>
          <p:cNvSpPr>
            <a:spLocks noGrp="1"/>
          </p:cNvSpPr>
          <p:nvPr>
            <p:ph type="pic" idx="2"/>
          </p:nvPr>
        </p:nvSpPr>
        <p:spPr>
          <a:xfrm>
            <a:off x="9133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04" name="Google Shape;804;p95"/>
          <p:cNvSpPr>
            <a:spLocks noGrp="1"/>
          </p:cNvSpPr>
          <p:nvPr>
            <p:ph type="pic" idx="3"/>
          </p:nvPr>
        </p:nvSpPr>
        <p:spPr>
          <a:xfrm>
            <a:off x="35549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05" name="Google Shape;805;p95"/>
          <p:cNvSpPr>
            <a:spLocks noGrp="1"/>
          </p:cNvSpPr>
          <p:nvPr>
            <p:ph type="pic" idx="4"/>
          </p:nvPr>
        </p:nvSpPr>
        <p:spPr>
          <a:xfrm>
            <a:off x="61965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06" name="Google Shape;806;p95"/>
          <p:cNvSpPr>
            <a:spLocks noGrp="1"/>
          </p:cNvSpPr>
          <p:nvPr>
            <p:ph type="pic" idx="5"/>
          </p:nvPr>
        </p:nvSpPr>
        <p:spPr>
          <a:xfrm>
            <a:off x="8838184" y="1397000"/>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07" name="Google Shape;807;p95"/>
          <p:cNvSpPr txBox="1">
            <a:spLocks noGrp="1"/>
          </p:cNvSpPr>
          <p:nvPr>
            <p:ph type="body" idx="1"/>
          </p:nvPr>
        </p:nvSpPr>
        <p:spPr>
          <a:xfrm>
            <a:off x="913384"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8" name="Google Shape;808;p95"/>
          <p:cNvSpPr txBox="1">
            <a:spLocks noGrp="1"/>
          </p:cNvSpPr>
          <p:nvPr>
            <p:ph type="body" idx="6"/>
          </p:nvPr>
        </p:nvSpPr>
        <p:spPr>
          <a:xfrm>
            <a:off x="3553968"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9" name="Google Shape;809;p95"/>
          <p:cNvSpPr txBox="1">
            <a:spLocks noGrp="1"/>
          </p:cNvSpPr>
          <p:nvPr>
            <p:ph type="body" idx="7"/>
          </p:nvPr>
        </p:nvSpPr>
        <p:spPr>
          <a:xfrm>
            <a:off x="6194552"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0" name="Google Shape;810;p95"/>
          <p:cNvSpPr txBox="1">
            <a:spLocks noGrp="1"/>
          </p:cNvSpPr>
          <p:nvPr>
            <p:ph type="body" idx="8"/>
          </p:nvPr>
        </p:nvSpPr>
        <p:spPr>
          <a:xfrm>
            <a:off x="8835136" y="4717007"/>
            <a:ext cx="2441448" cy="1326605"/>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1" name="Google Shape;811;p95"/>
          <p:cNvSpPr>
            <a:spLocks noGrp="1"/>
          </p:cNvSpPr>
          <p:nvPr>
            <p:ph type="pic" idx="9"/>
          </p:nvPr>
        </p:nvSpPr>
        <p:spPr>
          <a:xfrm>
            <a:off x="9133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12" name="Google Shape;812;p95"/>
          <p:cNvSpPr>
            <a:spLocks noGrp="1"/>
          </p:cNvSpPr>
          <p:nvPr>
            <p:ph type="pic" idx="13"/>
          </p:nvPr>
        </p:nvSpPr>
        <p:spPr>
          <a:xfrm>
            <a:off x="35549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13" name="Google Shape;813;p95"/>
          <p:cNvSpPr>
            <a:spLocks noGrp="1"/>
          </p:cNvSpPr>
          <p:nvPr>
            <p:ph type="pic" idx="14"/>
          </p:nvPr>
        </p:nvSpPr>
        <p:spPr>
          <a:xfrm>
            <a:off x="61965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14" name="Google Shape;814;p95"/>
          <p:cNvSpPr>
            <a:spLocks noGrp="1"/>
          </p:cNvSpPr>
          <p:nvPr>
            <p:ph type="pic" idx="15"/>
          </p:nvPr>
        </p:nvSpPr>
        <p:spPr>
          <a:xfrm>
            <a:off x="8838184" y="3057004"/>
            <a:ext cx="2438400" cy="1476165"/>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15" name="Google Shape;815;p95"/>
          <p:cNvSpPr txBox="1">
            <a:spLocks noGrp="1"/>
          </p:cNvSpPr>
          <p:nvPr>
            <p:ph type="body" idx="16"/>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Six Grid Text">
  <p:cSld name="1_Six Grid Text">
    <p:spTree>
      <p:nvGrpSpPr>
        <p:cNvPr id="1" name="Shape 816"/>
        <p:cNvGrpSpPr/>
        <p:nvPr/>
      </p:nvGrpSpPr>
      <p:grpSpPr>
        <a:xfrm>
          <a:off x="0" y="0"/>
          <a:ext cx="0" cy="0"/>
          <a:chOff x="0" y="0"/>
          <a:chExt cx="0" cy="0"/>
        </a:xfrm>
      </p:grpSpPr>
      <p:sp>
        <p:nvSpPr>
          <p:cNvPr id="817" name="Google Shape;817;p9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96"/>
          <p:cNvSpPr>
            <a:spLocks noGrp="1"/>
          </p:cNvSpPr>
          <p:nvPr>
            <p:ph type="pic" idx="2"/>
          </p:nvPr>
        </p:nvSpPr>
        <p:spPr>
          <a:xfrm>
            <a:off x="914400" y="1397000"/>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19" name="Google Shape;819;p96"/>
          <p:cNvSpPr>
            <a:spLocks noGrp="1"/>
          </p:cNvSpPr>
          <p:nvPr>
            <p:ph type="pic" idx="3"/>
          </p:nvPr>
        </p:nvSpPr>
        <p:spPr>
          <a:xfrm>
            <a:off x="4431792" y="1397000"/>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20" name="Google Shape;820;p96"/>
          <p:cNvSpPr>
            <a:spLocks noGrp="1"/>
          </p:cNvSpPr>
          <p:nvPr>
            <p:ph type="pic" idx="4"/>
          </p:nvPr>
        </p:nvSpPr>
        <p:spPr>
          <a:xfrm>
            <a:off x="7949184" y="1397000"/>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21" name="Google Shape;821;p96"/>
          <p:cNvSpPr txBox="1">
            <a:spLocks noGrp="1"/>
          </p:cNvSpPr>
          <p:nvPr>
            <p:ph type="body" idx="1"/>
          </p:nvPr>
        </p:nvSpPr>
        <p:spPr>
          <a:xfrm>
            <a:off x="914400"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2" name="Google Shape;822;p96"/>
          <p:cNvSpPr txBox="1">
            <a:spLocks noGrp="1"/>
          </p:cNvSpPr>
          <p:nvPr>
            <p:ph type="body" idx="5"/>
          </p:nvPr>
        </p:nvSpPr>
        <p:spPr>
          <a:xfrm>
            <a:off x="4431792"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3" name="Google Shape;823;p96"/>
          <p:cNvSpPr txBox="1">
            <a:spLocks noGrp="1"/>
          </p:cNvSpPr>
          <p:nvPr>
            <p:ph type="body" idx="6"/>
          </p:nvPr>
        </p:nvSpPr>
        <p:spPr>
          <a:xfrm>
            <a:off x="7949184"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4" name="Google Shape;824;p96"/>
          <p:cNvSpPr>
            <a:spLocks noGrp="1"/>
          </p:cNvSpPr>
          <p:nvPr>
            <p:ph type="pic" idx="7"/>
          </p:nvPr>
        </p:nvSpPr>
        <p:spPr>
          <a:xfrm>
            <a:off x="914400" y="3060985"/>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25" name="Google Shape;825;p96"/>
          <p:cNvSpPr>
            <a:spLocks noGrp="1"/>
          </p:cNvSpPr>
          <p:nvPr>
            <p:ph type="pic" idx="8"/>
          </p:nvPr>
        </p:nvSpPr>
        <p:spPr>
          <a:xfrm>
            <a:off x="4431792" y="3060985"/>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26" name="Google Shape;826;p96"/>
          <p:cNvSpPr>
            <a:spLocks noGrp="1"/>
          </p:cNvSpPr>
          <p:nvPr>
            <p:ph type="pic" idx="9"/>
          </p:nvPr>
        </p:nvSpPr>
        <p:spPr>
          <a:xfrm>
            <a:off x="7949184" y="3060985"/>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Six Grid Text Subtitle">
  <p:cSld name="1_Six Grid Text Subtitle">
    <p:spTree>
      <p:nvGrpSpPr>
        <p:cNvPr id="1" name="Shape 827"/>
        <p:cNvGrpSpPr/>
        <p:nvPr/>
      </p:nvGrpSpPr>
      <p:grpSpPr>
        <a:xfrm>
          <a:off x="0" y="0"/>
          <a:ext cx="0" cy="0"/>
          <a:chOff x="0" y="0"/>
          <a:chExt cx="0" cy="0"/>
        </a:xfrm>
      </p:grpSpPr>
      <p:sp>
        <p:nvSpPr>
          <p:cNvPr id="828" name="Google Shape;828;p9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9" name="Google Shape;829;p97"/>
          <p:cNvSpPr>
            <a:spLocks noGrp="1"/>
          </p:cNvSpPr>
          <p:nvPr>
            <p:ph type="pic" idx="2"/>
          </p:nvPr>
        </p:nvSpPr>
        <p:spPr>
          <a:xfrm>
            <a:off x="914400" y="1397000"/>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30" name="Google Shape;830;p97"/>
          <p:cNvSpPr>
            <a:spLocks noGrp="1"/>
          </p:cNvSpPr>
          <p:nvPr>
            <p:ph type="pic" idx="3"/>
          </p:nvPr>
        </p:nvSpPr>
        <p:spPr>
          <a:xfrm>
            <a:off x="4431792" y="1397000"/>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31" name="Google Shape;831;p97"/>
          <p:cNvSpPr>
            <a:spLocks noGrp="1"/>
          </p:cNvSpPr>
          <p:nvPr>
            <p:ph type="pic" idx="4"/>
          </p:nvPr>
        </p:nvSpPr>
        <p:spPr>
          <a:xfrm>
            <a:off x="7949184" y="1397000"/>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32" name="Google Shape;832;p97"/>
          <p:cNvSpPr txBox="1">
            <a:spLocks noGrp="1"/>
          </p:cNvSpPr>
          <p:nvPr>
            <p:ph type="body" idx="1"/>
          </p:nvPr>
        </p:nvSpPr>
        <p:spPr>
          <a:xfrm>
            <a:off x="914400"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3" name="Google Shape;833;p97"/>
          <p:cNvSpPr txBox="1">
            <a:spLocks noGrp="1"/>
          </p:cNvSpPr>
          <p:nvPr>
            <p:ph type="body" idx="5"/>
          </p:nvPr>
        </p:nvSpPr>
        <p:spPr>
          <a:xfrm>
            <a:off x="4431792"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4" name="Google Shape;834;p97"/>
          <p:cNvSpPr txBox="1">
            <a:spLocks noGrp="1"/>
          </p:cNvSpPr>
          <p:nvPr>
            <p:ph type="body" idx="6"/>
          </p:nvPr>
        </p:nvSpPr>
        <p:spPr>
          <a:xfrm>
            <a:off x="7949184" y="4720990"/>
            <a:ext cx="3328416" cy="1370248"/>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5" name="Google Shape;835;p97"/>
          <p:cNvSpPr>
            <a:spLocks noGrp="1"/>
          </p:cNvSpPr>
          <p:nvPr>
            <p:ph type="pic" idx="7"/>
          </p:nvPr>
        </p:nvSpPr>
        <p:spPr>
          <a:xfrm>
            <a:off x="914400" y="3060985"/>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36" name="Google Shape;836;p97"/>
          <p:cNvSpPr>
            <a:spLocks noGrp="1"/>
          </p:cNvSpPr>
          <p:nvPr>
            <p:ph type="pic" idx="8"/>
          </p:nvPr>
        </p:nvSpPr>
        <p:spPr>
          <a:xfrm>
            <a:off x="4431792" y="3060985"/>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37" name="Google Shape;837;p97"/>
          <p:cNvSpPr>
            <a:spLocks noGrp="1"/>
          </p:cNvSpPr>
          <p:nvPr>
            <p:ph type="pic" idx="9"/>
          </p:nvPr>
        </p:nvSpPr>
        <p:spPr>
          <a:xfrm>
            <a:off x="7949184" y="3060985"/>
            <a:ext cx="3328416"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38" name="Google Shape;838;p97"/>
          <p:cNvSpPr txBox="1">
            <a:spLocks noGrp="1"/>
          </p:cNvSpPr>
          <p:nvPr>
            <p:ph type="body" idx="13"/>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Four Grid Text">
  <p:cSld name="1_Four Grid Text">
    <p:spTree>
      <p:nvGrpSpPr>
        <p:cNvPr id="1" name="Shape 839"/>
        <p:cNvGrpSpPr/>
        <p:nvPr/>
      </p:nvGrpSpPr>
      <p:grpSpPr>
        <a:xfrm>
          <a:off x="0" y="0"/>
          <a:ext cx="0" cy="0"/>
          <a:chOff x="0" y="0"/>
          <a:chExt cx="0" cy="0"/>
        </a:xfrm>
      </p:grpSpPr>
      <p:sp>
        <p:nvSpPr>
          <p:cNvPr id="840" name="Google Shape;840;p9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98"/>
          <p:cNvSpPr>
            <a:spLocks noGrp="1"/>
          </p:cNvSpPr>
          <p:nvPr>
            <p:ph type="pic" idx="2"/>
          </p:nvPr>
        </p:nvSpPr>
        <p:spPr>
          <a:xfrm>
            <a:off x="915925" y="1397000"/>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42" name="Google Shape;842;p98"/>
          <p:cNvSpPr>
            <a:spLocks noGrp="1"/>
          </p:cNvSpPr>
          <p:nvPr>
            <p:ph type="pic" idx="3"/>
          </p:nvPr>
        </p:nvSpPr>
        <p:spPr>
          <a:xfrm>
            <a:off x="6193536" y="1397000"/>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43" name="Google Shape;843;p98"/>
          <p:cNvSpPr txBox="1">
            <a:spLocks noGrp="1"/>
          </p:cNvSpPr>
          <p:nvPr>
            <p:ph type="body" idx="1"/>
          </p:nvPr>
        </p:nvSpPr>
        <p:spPr>
          <a:xfrm>
            <a:off x="914400"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4" name="Google Shape;844;p98"/>
          <p:cNvSpPr txBox="1">
            <a:spLocks noGrp="1"/>
          </p:cNvSpPr>
          <p:nvPr>
            <p:ph type="body" idx="4"/>
          </p:nvPr>
        </p:nvSpPr>
        <p:spPr>
          <a:xfrm>
            <a:off x="6193536"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5" name="Google Shape;845;p98"/>
          <p:cNvSpPr>
            <a:spLocks noGrp="1"/>
          </p:cNvSpPr>
          <p:nvPr>
            <p:ph type="pic" idx="5"/>
          </p:nvPr>
        </p:nvSpPr>
        <p:spPr>
          <a:xfrm>
            <a:off x="915925" y="3060985"/>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46" name="Google Shape;846;p98"/>
          <p:cNvSpPr>
            <a:spLocks noGrp="1"/>
          </p:cNvSpPr>
          <p:nvPr>
            <p:ph type="pic" idx="6"/>
          </p:nvPr>
        </p:nvSpPr>
        <p:spPr>
          <a:xfrm>
            <a:off x="6193536" y="3060985"/>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Four Grid Text Subtitle">
  <p:cSld name="1_Four Grid Text Subtitle">
    <p:spTree>
      <p:nvGrpSpPr>
        <p:cNvPr id="1" name="Shape 847"/>
        <p:cNvGrpSpPr/>
        <p:nvPr/>
      </p:nvGrpSpPr>
      <p:grpSpPr>
        <a:xfrm>
          <a:off x="0" y="0"/>
          <a:ext cx="0" cy="0"/>
          <a:chOff x="0" y="0"/>
          <a:chExt cx="0" cy="0"/>
        </a:xfrm>
      </p:grpSpPr>
      <p:sp>
        <p:nvSpPr>
          <p:cNvPr id="848" name="Google Shape;848;p9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99"/>
          <p:cNvSpPr>
            <a:spLocks noGrp="1"/>
          </p:cNvSpPr>
          <p:nvPr>
            <p:ph type="pic" idx="2"/>
          </p:nvPr>
        </p:nvSpPr>
        <p:spPr>
          <a:xfrm>
            <a:off x="915925" y="1397000"/>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50" name="Google Shape;850;p99"/>
          <p:cNvSpPr>
            <a:spLocks noGrp="1"/>
          </p:cNvSpPr>
          <p:nvPr>
            <p:ph type="pic" idx="3"/>
          </p:nvPr>
        </p:nvSpPr>
        <p:spPr>
          <a:xfrm>
            <a:off x="6193536" y="1397000"/>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51" name="Google Shape;851;p99"/>
          <p:cNvSpPr txBox="1">
            <a:spLocks noGrp="1"/>
          </p:cNvSpPr>
          <p:nvPr>
            <p:ph type="body" idx="1"/>
          </p:nvPr>
        </p:nvSpPr>
        <p:spPr>
          <a:xfrm>
            <a:off x="914400"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2" name="Google Shape;852;p99"/>
          <p:cNvSpPr txBox="1">
            <a:spLocks noGrp="1"/>
          </p:cNvSpPr>
          <p:nvPr>
            <p:ph type="body" idx="4"/>
          </p:nvPr>
        </p:nvSpPr>
        <p:spPr>
          <a:xfrm>
            <a:off x="6193536" y="4704405"/>
            <a:ext cx="5084064" cy="1339207"/>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3" name="Google Shape;853;p99"/>
          <p:cNvSpPr>
            <a:spLocks noGrp="1"/>
          </p:cNvSpPr>
          <p:nvPr>
            <p:ph type="pic" idx="5"/>
          </p:nvPr>
        </p:nvSpPr>
        <p:spPr>
          <a:xfrm>
            <a:off x="915925" y="3060985"/>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54" name="Google Shape;854;p99"/>
          <p:cNvSpPr>
            <a:spLocks noGrp="1"/>
          </p:cNvSpPr>
          <p:nvPr>
            <p:ph type="pic" idx="6"/>
          </p:nvPr>
        </p:nvSpPr>
        <p:spPr>
          <a:xfrm>
            <a:off x="6193536" y="3060985"/>
            <a:ext cx="5085589" cy="1472184"/>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55" name="Google Shape;855;p99"/>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with Subtitle">
  <p:cSld name="Two Content with Subtitle">
    <p:spTree>
      <p:nvGrpSpPr>
        <p:cNvPr id="1" name="Shape 48"/>
        <p:cNvGrpSpPr/>
        <p:nvPr/>
      </p:nvGrpSpPr>
      <p:grpSpPr>
        <a:xfrm>
          <a:off x="0" y="0"/>
          <a:ext cx="0" cy="0"/>
          <a:chOff x="0" y="0"/>
          <a:chExt cx="0" cy="0"/>
        </a:xfrm>
      </p:grpSpPr>
      <p:sp>
        <p:nvSpPr>
          <p:cNvPr id="49" name="Google Shape;49;p1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9"/>
          <p:cNvSpPr txBox="1">
            <a:spLocks noGrp="1"/>
          </p:cNvSpPr>
          <p:nvPr>
            <p:ph type="body" idx="1"/>
          </p:nvPr>
        </p:nvSpPr>
        <p:spPr>
          <a:xfrm>
            <a:off x="914400" y="1452420"/>
            <a:ext cx="5080000" cy="4525963"/>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51" name="Google Shape;51;p19"/>
          <p:cNvSpPr txBox="1">
            <a:spLocks noGrp="1"/>
          </p:cNvSpPr>
          <p:nvPr>
            <p:ph type="body" idx="2"/>
          </p:nvPr>
        </p:nvSpPr>
        <p:spPr>
          <a:xfrm>
            <a:off x="6197600" y="1452420"/>
            <a:ext cx="5080000" cy="4525963"/>
          </a:xfrm>
          <a:prstGeom prst="rect">
            <a:avLst/>
          </a:prstGeom>
          <a:noFill/>
          <a:ln>
            <a:noFill/>
          </a:ln>
        </p:spPr>
        <p:txBody>
          <a:bodyPr spcFirstLastPara="1" wrap="square" lIns="0" tIns="0" rIns="0" bIns="0" anchor="t" anchorCtr="0">
            <a:normAutofit/>
          </a:bodyPr>
          <a:lstStyle>
            <a:lvl1pPr marL="457200" lvl="0" indent="-355600" algn="l">
              <a:spcBef>
                <a:spcPts val="400"/>
              </a:spcBef>
              <a:spcAft>
                <a:spcPts val="0"/>
              </a:spcAft>
              <a:buSzPts val="2000"/>
              <a:buChar char="•"/>
              <a:defRPr sz="2000"/>
            </a:lvl1pPr>
            <a:lvl2pPr marL="914400" lvl="1" indent="-330200" algn="l">
              <a:spcBef>
                <a:spcPts val="320"/>
              </a:spcBef>
              <a:spcAft>
                <a:spcPts val="0"/>
              </a:spcAft>
              <a:buSzPts val="1600"/>
              <a:buChar char="–"/>
              <a:defRPr sz="1600"/>
            </a:lvl2pPr>
            <a:lvl3pPr marL="1371600" lvl="2" indent="-330200" algn="l">
              <a:spcBef>
                <a:spcPts val="320"/>
              </a:spcBef>
              <a:spcAft>
                <a:spcPts val="0"/>
              </a:spcAft>
              <a:buSzPts val="1600"/>
              <a:buChar char="•"/>
              <a:defRPr sz="16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52" name="Google Shape;52;p19"/>
          <p:cNvSpPr txBox="1">
            <a:spLocks noGrp="1"/>
          </p:cNvSpPr>
          <p:nvPr>
            <p:ph type="body" idx="3"/>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Four Bar">
  <p:cSld name="1_Four Bar">
    <p:spTree>
      <p:nvGrpSpPr>
        <p:cNvPr id="1" name="Shape 856"/>
        <p:cNvGrpSpPr/>
        <p:nvPr/>
      </p:nvGrpSpPr>
      <p:grpSpPr>
        <a:xfrm>
          <a:off x="0" y="0"/>
          <a:ext cx="0" cy="0"/>
          <a:chOff x="0" y="0"/>
          <a:chExt cx="0" cy="0"/>
        </a:xfrm>
      </p:grpSpPr>
      <p:sp>
        <p:nvSpPr>
          <p:cNvPr id="857" name="Google Shape;857;p100"/>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100"/>
          <p:cNvSpPr>
            <a:spLocks noGrp="1"/>
          </p:cNvSpPr>
          <p:nvPr>
            <p:ph type="pic" idx="2"/>
          </p:nvPr>
        </p:nvSpPr>
        <p:spPr>
          <a:xfrm>
            <a:off x="9144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59" name="Google Shape;859;p100"/>
          <p:cNvSpPr>
            <a:spLocks noGrp="1"/>
          </p:cNvSpPr>
          <p:nvPr>
            <p:ph type="pic" idx="3"/>
          </p:nvPr>
        </p:nvSpPr>
        <p:spPr>
          <a:xfrm>
            <a:off x="35560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60" name="Google Shape;860;p100"/>
          <p:cNvSpPr>
            <a:spLocks noGrp="1"/>
          </p:cNvSpPr>
          <p:nvPr>
            <p:ph type="pic" idx="4"/>
          </p:nvPr>
        </p:nvSpPr>
        <p:spPr>
          <a:xfrm>
            <a:off x="61976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61" name="Google Shape;861;p100"/>
          <p:cNvSpPr>
            <a:spLocks noGrp="1"/>
          </p:cNvSpPr>
          <p:nvPr>
            <p:ph type="pic" idx="5"/>
          </p:nvPr>
        </p:nvSpPr>
        <p:spPr>
          <a:xfrm>
            <a:off x="88392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62" name="Google Shape;862;p100"/>
          <p:cNvSpPr txBox="1">
            <a:spLocks noGrp="1"/>
          </p:cNvSpPr>
          <p:nvPr>
            <p:ph type="body" idx="1"/>
          </p:nvPr>
        </p:nvSpPr>
        <p:spPr>
          <a:xfrm>
            <a:off x="914400" y="4604358"/>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3" name="Google Shape;863;p100"/>
          <p:cNvSpPr txBox="1">
            <a:spLocks noGrp="1"/>
          </p:cNvSpPr>
          <p:nvPr>
            <p:ph type="body" idx="6"/>
          </p:nvPr>
        </p:nvSpPr>
        <p:spPr>
          <a:xfrm>
            <a:off x="3554984" y="4604358"/>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4" name="Google Shape;864;p100"/>
          <p:cNvSpPr txBox="1">
            <a:spLocks noGrp="1"/>
          </p:cNvSpPr>
          <p:nvPr>
            <p:ph type="body" idx="7"/>
          </p:nvPr>
        </p:nvSpPr>
        <p:spPr>
          <a:xfrm>
            <a:off x="6195568" y="4604358"/>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5" name="Google Shape;865;p100"/>
          <p:cNvSpPr txBox="1">
            <a:spLocks noGrp="1"/>
          </p:cNvSpPr>
          <p:nvPr>
            <p:ph type="body" idx="8"/>
          </p:nvPr>
        </p:nvSpPr>
        <p:spPr>
          <a:xfrm>
            <a:off x="8836152" y="4604358"/>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Four Bar Subtitle">
  <p:cSld name="1_Four Bar Subtitle">
    <p:spTree>
      <p:nvGrpSpPr>
        <p:cNvPr id="1" name="Shape 866"/>
        <p:cNvGrpSpPr/>
        <p:nvPr/>
      </p:nvGrpSpPr>
      <p:grpSpPr>
        <a:xfrm>
          <a:off x="0" y="0"/>
          <a:ext cx="0" cy="0"/>
          <a:chOff x="0" y="0"/>
          <a:chExt cx="0" cy="0"/>
        </a:xfrm>
      </p:grpSpPr>
      <p:sp>
        <p:nvSpPr>
          <p:cNvPr id="867" name="Google Shape;867;p101"/>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8" name="Google Shape;868;p101"/>
          <p:cNvSpPr>
            <a:spLocks noGrp="1"/>
          </p:cNvSpPr>
          <p:nvPr>
            <p:ph type="pic" idx="2"/>
          </p:nvPr>
        </p:nvSpPr>
        <p:spPr>
          <a:xfrm>
            <a:off x="9144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69" name="Google Shape;869;p101"/>
          <p:cNvSpPr>
            <a:spLocks noGrp="1"/>
          </p:cNvSpPr>
          <p:nvPr>
            <p:ph type="pic" idx="3"/>
          </p:nvPr>
        </p:nvSpPr>
        <p:spPr>
          <a:xfrm>
            <a:off x="35560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70" name="Google Shape;870;p101"/>
          <p:cNvSpPr>
            <a:spLocks noGrp="1"/>
          </p:cNvSpPr>
          <p:nvPr>
            <p:ph type="pic" idx="4"/>
          </p:nvPr>
        </p:nvSpPr>
        <p:spPr>
          <a:xfrm>
            <a:off x="61976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71" name="Google Shape;871;p101"/>
          <p:cNvSpPr>
            <a:spLocks noGrp="1"/>
          </p:cNvSpPr>
          <p:nvPr>
            <p:ph type="pic" idx="5"/>
          </p:nvPr>
        </p:nvSpPr>
        <p:spPr>
          <a:xfrm>
            <a:off x="8839200" y="1396999"/>
            <a:ext cx="2438400"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72" name="Google Shape;872;p101"/>
          <p:cNvSpPr txBox="1">
            <a:spLocks noGrp="1"/>
          </p:cNvSpPr>
          <p:nvPr>
            <p:ph type="body" idx="1"/>
          </p:nvPr>
        </p:nvSpPr>
        <p:spPr>
          <a:xfrm>
            <a:off x="914400" y="4604358"/>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3" name="Google Shape;873;p101"/>
          <p:cNvSpPr txBox="1">
            <a:spLocks noGrp="1"/>
          </p:cNvSpPr>
          <p:nvPr>
            <p:ph type="body" idx="6"/>
          </p:nvPr>
        </p:nvSpPr>
        <p:spPr>
          <a:xfrm>
            <a:off x="3554984" y="4604358"/>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4" name="Google Shape;874;p101"/>
          <p:cNvSpPr txBox="1">
            <a:spLocks noGrp="1"/>
          </p:cNvSpPr>
          <p:nvPr>
            <p:ph type="body" idx="7"/>
          </p:nvPr>
        </p:nvSpPr>
        <p:spPr>
          <a:xfrm>
            <a:off x="6195568" y="4604358"/>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5" name="Google Shape;875;p101"/>
          <p:cNvSpPr txBox="1">
            <a:spLocks noGrp="1"/>
          </p:cNvSpPr>
          <p:nvPr>
            <p:ph type="body" idx="8"/>
          </p:nvPr>
        </p:nvSpPr>
        <p:spPr>
          <a:xfrm>
            <a:off x="8836152" y="4604358"/>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6" name="Google Shape;876;p101"/>
          <p:cNvSpPr txBox="1">
            <a:spLocks noGrp="1"/>
          </p:cNvSpPr>
          <p:nvPr>
            <p:ph type="body" idx="9"/>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hree Bar">
  <p:cSld name="1_Three Bar">
    <p:spTree>
      <p:nvGrpSpPr>
        <p:cNvPr id="1" name="Shape 877"/>
        <p:cNvGrpSpPr/>
        <p:nvPr/>
      </p:nvGrpSpPr>
      <p:grpSpPr>
        <a:xfrm>
          <a:off x="0" y="0"/>
          <a:ext cx="0" cy="0"/>
          <a:chOff x="0" y="0"/>
          <a:chExt cx="0" cy="0"/>
        </a:xfrm>
      </p:grpSpPr>
      <p:sp>
        <p:nvSpPr>
          <p:cNvPr id="878" name="Google Shape;878;p102"/>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9" name="Google Shape;879;p102"/>
          <p:cNvSpPr>
            <a:spLocks noGrp="1"/>
          </p:cNvSpPr>
          <p:nvPr>
            <p:ph type="pic" idx="2"/>
          </p:nvPr>
        </p:nvSpPr>
        <p:spPr>
          <a:xfrm>
            <a:off x="914400" y="1396999"/>
            <a:ext cx="3328416"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80" name="Google Shape;880;p102"/>
          <p:cNvSpPr>
            <a:spLocks noGrp="1"/>
          </p:cNvSpPr>
          <p:nvPr>
            <p:ph type="pic" idx="3"/>
          </p:nvPr>
        </p:nvSpPr>
        <p:spPr>
          <a:xfrm>
            <a:off x="4431792" y="1396999"/>
            <a:ext cx="3328416"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81" name="Google Shape;881;p102"/>
          <p:cNvSpPr>
            <a:spLocks noGrp="1"/>
          </p:cNvSpPr>
          <p:nvPr>
            <p:ph type="pic" idx="4"/>
          </p:nvPr>
        </p:nvSpPr>
        <p:spPr>
          <a:xfrm>
            <a:off x="7949184" y="1396999"/>
            <a:ext cx="3328416"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82" name="Google Shape;882;p102"/>
          <p:cNvSpPr txBox="1">
            <a:spLocks noGrp="1"/>
          </p:cNvSpPr>
          <p:nvPr>
            <p:ph type="body" idx="1"/>
          </p:nvPr>
        </p:nvSpPr>
        <p:spPr>
          <a:xfrm>
            <a:off x="914400" y="4604358"/>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3" name="Google Shape;883;p102"/>
          <p:cNvSpPr txBox="1">
            <a:spLocks noGrp="1"/>
          </p:cNvSpPr>
          <p:nvPr>
            <p:ph type="body" idx="5"/>
          </p:nvPr>
        </p:nvSpPr>
        <p:spPr>
          <a:xfrm>
            <a:off x="4431792" y="4604358"/>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4" name="Google Shape;884;p102"/>
          <p:cNvSpPr txBox="1">
            <a:spLocks noGrp="1"/>
          </p:cNvSpPr>
          <p:nvPr>
            <p:ph type="body" idx="6"/>
          </p:nvPr>
        </p:nvSpPr>
        <p:spPr>
          <a:xfrm>
            <a:off x="7949184" y="4604358"/>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hree Bar Subtitle">
  <p:cSld name="1_Three Bar Subtitle">
    <p:spTree>
      <p:nvGrpSpPr>
        <p:cNvPr id="1" name="Shape 885"/>
        <p:cNvGrpSpPr/>
        <p:nvPr/>
      </p:nvGrpSpPr>
      <p:grpSpPr>
        <a:xfrm>
          <a:off x="0" y="0"/>
          <a:ext cx="0" cy="0"/>
          <a:chOff x="0" y="0"/>
          <a:chExt cx="0" cy="0"/>
        </a:xfrm>
      </p:grpSpPr>
      <p:sp>
        <p:nvSpPr>
          <p:cNvPr id="886" name="Google Shape;886;p103"/>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103"/>
          <p:cNvSpPr>
            <a:spLocks noGrp="1"/>
          </p:cNvSpPr>
          <p:nvPr>
            <p:ph type="pic" idx="2"/>
          </p:nvPr>
        </p:nvSpPr>
        <p:spPr>
          <a:xfrm>
            <a:off x="914400" y="1396999"/>
            <a:ext cx="3328416"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88" name="Google Shape;888;p103"/>
          <p:cNvSpPr>
            <a:spLocks noGrp="1"/>
          </p:cNvSpPr>
          <p:nvPr>
            <p:ph type="pic" idx="3"/>
          </p:nvPr>
        </p:nvSpPr>
        <p:spPr>
          <a:xfrm>
            <a:off x="4431792" y="1396999"/>
            <a:ext cx="3328416"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89" name="Google Shape;889;p103"/>
          <p:cNvSpPr>
            <a:spLocks noGrp="1"/>
          </p:cNvSpPr>
          <p:nvPr>
            <p:ph type="pic" idx="4"/>
          </p:nvPr>
        </p:nvSpPr>
        <p:spPr>
          <a:xfrm>
            <a:off x="7949184" y="1396999"/>
            <a:ext cx="3328416"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90" name="Google Shape;890;p103"/>
          <p:cNvSpPr txBox="1">
            <a:spLocks noGrp="1"/>
          </p:cNvSpPr>
          <p:nvPr>
            <p:ph type="body" idx="1"/>
          </p:nvPr>
        </p:nvSpPr>
        <p:spPr>
          <a:xfrm>
            <a:off x="914400" y="4604358"/>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1" name="Google Shape;891;p103"/>
          <p:cNvSpPr txBox="1">
            <a:spLocks noGrp="1"/>
          </p:cNvSpPr>
          <p:nvPr>
            <p:ph type="body" idx="5"/>
          </p:nvPr>
        </p:nvSpPr>
        <p:spPr>
          <a:xfrm>
            <a:off x="4431792" y="4604358"/>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2" name="Google Shape;892;p103"/>
          <p:cNvSpPr txBox="1">
            <a:spLocks noGrp="1"/>
          </p:cNvSpPr>
          <p:nvPr>
            <p:ph type="body" idx="6"/>
          </p:nvPr>
        </p:nvSpPr>
        <p:spPr>
          <a:xfrm>
            <a:off x="7949184" y="4604358"/>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3" name="Google Shape;893;p103"/>
          <p:cNvSpPr txBox="1">
            <a:spLocks noGrp="1"/>
          </p:cNvSpPr>
          <p:nvPr>
            <p:ph type="body" idx="7"/>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2 Bar Subtitle">
  <p:cSld name="1_2 Bar Subtitle">
    <p:spTree>
      <p:nvGrpSpPr>
        <p:cNvPr id="1" name="Shape 894"/>
        <p:cNvGrpSpPr/>
        <p:nvPr/>
      </p:nvGrpSpPr>
      <p:grpSpPr>
        <a:xfrm>
          <a:off x="0" y="0"/>
          <a:ext cx="0" cy="0"/>
          <a:chOff x="0" y="0"/>
          <a:chExt cx="0" cy="0"/>
        </a:xfrm>
      </p:grpSpPr>
      <p:sp>
        <p:nvSpPr>
          <p:cNvPr id="895" name="Google Shape;895;p104"/>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6" name="Google Shape;896;p104"/>
          <p:cNvSpPr>
            <a:spLocks noGrp="1"/>
          </p:cNvSpPr>
          <p:nvPr>
            <p:ph type="pic" idx="2"/>
          </p:nvPr>
        </p:nvSpPr>
        <p:spPr>
          <a:xfrm>
            <a:off x="914400" y="1396999"/>
            <a:ext cx="5085589"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97" name="Google Shape;897;p104"/>
          <p:cNvSpPr>
            <a:spLocks noGrp="1"/>
          </p:cNvSpPr>
          <p:nvPr>
            <p:ph type="pic" idx="3"/>
          </p:nvPr>
        </p:nvSpPr>
        <p:spPr>
          <a:xfrm>
            <a:off x="6192011" y="1396999"/>
            <a:ext cx="5085589"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98" name="Google Shape;898;p104"/>
          <p:cNvSpPr txBox="1">
            <a:spLocks noGrp="1"/>
          </p:cNvSpPr>
          <p:nvPr>
            <p:ph type="body" idx="1"/>
          </p:nvPr>
        </p:nvSpPr>
        <p:spPr>
          <a:xfrm>
            <a:off x="914400" y="4912134"/>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9" name="Google Shape;899;p104"/>
          <p:cNvSpPr txBox="1">
            <a:spLocks noGrp="1"/>
          </p:cNvSpPr>
          <p:nvPr>
            <p:ph type="body" idx="4"/>
          </p:nvPr>
        </p:nvSpPr>
        <p:spPr>
          <a:xfrm>
            <a:off x="6193536" y="4912134"/>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0" name="Google Shape;900;p104"/>
          <p:cNvSpPr txBox="1">
            <a:spLocks noGrp="1"/>
          </p:cNvSpPr>
          <p:nvPr>
            <p:ph type="body" idx="5"/>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wo Bar">
  <p:cSld name="1_Two Bar">
    <p:spTree>
      <p:nvGrpSpPr>
        <p:cNvPr id="1" name="Shape 901"/>
        <p:cNvGrpSpPr/>
        <p:nvPr/>
      </p:nvGrpSpPr>
      <p:grpSpPr>
        <a:xfrm>
          <a:off x="0" y="0"/>
          <a:ext cx="0" cy="0"/>
          <a:chOff x="0" y="0"/>
          <a:chExt cx="0" cy="0"/>
        </a:xfrm>
      </p:grpSpPr>
      <p:sp>
        <p:nvSpPr>
          <p:cNvPr id="902" name="Google Shape;902;p105"/>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105"/>
          <p:cNvSpPr>
            <a:spLocks noGrp="1"/>
          </p:cNvSpPr>
          <p:nvPr>
            <p:ph type="pic" idx="2"/>
          </p:nvPr>
        </p:nvSpPr>
        <p:spPr>
          <a:xfrm>
            <a:off x="914400" y="1396999"/>
            <a:ext cx="5085589"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04" name="Google Shape;904;p105"/>
          <p:cNvSpPr>
            <a:spLocks noGrp="1"/>
          </p:cNvSpPr>
          <p:nvPr>
            <p:ph type="pic" idx="3"/>
          </p:nvPr>
        </p:nvSpPr>
        <p:spPr>
          <a:xfrm>
            <a:off x="6192011" y="1396999"/>
            <a:ext cx="5085589" cy="4266109"/>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05" name="Google Shape;905;p105"/>
          <p:cNvSpPr txBox="1">
            <a:spLocks noGrp="1"/>
          </p:cNvSpPr>
          <p:nvPr>
            <p:ph type="body" idx="1"/>
          </p:nvPr>
        </p:nvSpPr>
        <p:spPr>
          <a:xfrm>
            <a:off x="914400" y="4912134"/>
            <a:ext cx="5084064" cy="750975"/>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6" name="Google Shape;906;p105"/>
          <p:cNvSpPr txBox="1">
            <a:spLocks noGrp="1"/>
          </p:cNvSpPr>
          <p:nvPr>
            <p:ph type="body" idx="4"/>
          </p:nvPr>
        </p:nvSpPr>
        <p:spPr>
          <a:xfrm>
            <a:off x="6193536" y="4912134"/>
            <a:ext cx="5084064" cy="750975"/>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4 Bar Text">
  <p:cSld name="1_4 Bar Text">
    <p:spTree>
      <p:nvGrpSpPr>
        <p:cNvPr id="1" name="Shape 907"/>
        <p:cNvGrpSpPr/>
        <p:nvPr/>
      </p:nvGrpSpPr>
      <p:grpSpPr>
        <a:xfrm>
          <a:off x="0" y="0"/>
          <a:ext cx="0" cy="0"/>
          <a:chOff x="0" y="0"/>
          <a:chExt cx="0" cy="0"/>
        </a:xfrm>
      </p:grpSpPr>
      <p:sp>
        <p:nvSpPr>
          <p:cNvPr id="908" name="Google Shape;908;p106"/>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9" name="Google Shape;909;p106"/>
          <p:cNvSpPr>
            <a:spLocks noGrp="1"/>
          </p:cNvSpPr>
          <p:nvPr>
            <p:ph type="pic" idx="2"/>
          </p:nvPr>
        </p:nvSpPr>
        <p:spPr>
          <a:xfrm>
            <a:off x="9144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10" name="Google Shape;910;p106"/>
          <p:cNvSpPr>
            <a:spLocks noGrp="1"/>
          </p:cNvSpPr>
          <p:nvPr>
            <p:ph type="pic" idx="3"/>
          </p:nvPr>
        </p:nvSpPr>
        <p:spPr>
          <a:xfrm>
            <a:off x="35560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11" name="Google Shape;911;p106"/>
          <p:cNvSpPr>
            <a:spLocks noGrp="1"/>
          </p:cNvSpPr>
          <p:nvPr>
            <p:ph type="pic" idx="4"/>
          </p:nvPr>
        </p:nvSpPr>
        <p:spPr>
          <a:xfrm>
            <a:off x="61976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12" name="Google Shape;912;p106"/>
          <p:cNvSpPr>
            <a:spLocks noGrp="1"/>
          </p:cNvSpPr>
          <p:nvPr>
            <p:ph type="pic" idx="5"/>
          </p:nvPr>
        </p:nvSpPr>
        <p:spPr>
          <a:xfrm>
            <a:off x="88392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13" name="Google Shape;913;p106"/>
          <p:cNvSpPr txBox="1">
            <a:spLocks noGrp="1"/>
          </p:cNvSpPr>
          <p:nvPr>
            <p:ph type="body" idx="1"/>
          </p:nvPr>
        </p:nvSpPr>
        <p:spPr>
          <a:xfrm>
            <a:off x="914400" y="2982317"/>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4" name="Google Shape;914;p106"/>
          <p:cNvSpPr txBox="1">
            <a:spLocks noGrp="1"/>
          </p:cNvSpPr>
          <p:nvPr>
            <p:ph type="body" idx="6"/>
          </p:nvPr>
        </p:nvSpPr>
        <p:spPr>
          <a:xfrm>
            <a:off x="3554984" y="2982317"/>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5" name="Google Shape;915;p106"/>
          <p:cNvSpPr txBox="1">
            <a:spLocks noGrp="1"/>
          </p:cNvSpPr>
          <p:nvPr>
            <p:ph type="body" idx="7"/>
          </p:nvPr>
        </p:nvSpPr>
        <p:spPr>
          <a:xfrm>
            <a:off x="6195568" y="2982317"/>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6" name="Google Shape;916;p106"/>
          <p:cNvSpPr txBox="1">
            <a:spLocks noGrp="1"/>
          </p:cNvSpPr>
          <p:nvPr>
            <p:ph type="body" idx="8"/>
          </p:nvPr>
        </p:nvSpPr>
        <p:spPr>
          <a:xfrm>
            <a:off x="8836152" y="2982317"/>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7" name="Google Shape;917;p106"/>
          <p:cNvSpPr txBox="1">
            <a:spLocks noGrp="1"/>
          </p:cNvSpPr>
          <p:nvPr>
            <p:ph type="body" idx="9"/>
          </p:nvPr>
        </p:nvSpPr>
        <p:spPr>
          <a:xfrm>
            <a:off x="914400"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8" name="Google Shape;918;p106"/>
          <p:cNvSpPr txBox="1">
            <a:spLocks noGrp="1"/>
          </p:cNvSpPr>
          <p:nvPr>
            <p:ph type="body" idx="13"/>
          </p:nvPr>
        </p:nvSpPr>
        <p:spPr>
          <a:xfrm>
            <a:off x="3554984"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9" name="Google Shape;919;p106"/>
          <p:cNvSpPr txBox="1">
            <a:spLocks noGrp="1"/>
          </p:cNvSpPr>
          <p:nvPr>
            <p:ph type="body" idx="14"/>
          </p:nvPr>
        </p:nvSpPr>
        <p:spPr>
          <a:xfrm>
            <a:off x="6195568"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0" name="Google Shape;920;p106"/>
          <p:cNvSpPr txBox="1">
            <a:spLocks noGrp="1"/>
          </p:cNvSpPr>
          <p:nvPr>
            <p:ph type="body" idx="15"/>
          </p:nvPr>
        </p:nvSpPr>
        <p:spPr>
          <a:xfrm>
            <a:off x="8836152"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4 Bar Text Subtitle">
  <p:cSld name="1_4 Bar Text Subtitle">
    <p:spTree>
      <p:nvGrpSpPr>
        <p:cNvPr id="1" name="Shape 921"/>
        <p:cNvGrpSpPr/>
        <p:nvPr/>
      </p:nvGrpSpPr>
      <p:grpSpPr>
        <a:xfrm>
          <a:off x="0" y="0"/>
          <a:ext cx="0" cy="0"/>
          <a:chOff x="0" y="0"/>
          <a:chExt cx="0" cy="0"/>
        </a:xfrm>
      </p:grpSpPr>
      <p:sp>
        <p:nvSpPr>
          <p:cNvPr id="922" name="Google Shape;922;p107"/>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3" name="Google Shape;923;p107"/>
          <p:cNvSpPr>
            <a:spLocks noGrp="1"/>
          </p:cNvSpPr>
          <p:nvPr>
            <p:ph type="pic" idx="2"/>
          </p:nvPr>
        </p:nvSpPr>
        <p:spPr>
          <a:xfrm>
            <a:off x="9144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24" name="Google Shape;924;p107"/>
          <p:cNvSpPr>
            <a:spLocks noGrp="1"/>
          </p:cNvSpPr>
          <p:nvPr>
            <p:ph type="pic" idx="3"/>
          </p:nvPr>
        </p:nvSpPr>
        <p:spPr>
          <a:xfrm>
            <a:off x="35560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25" name="Google Shape;925;p107"/>
          <p:cNvSpPr>
            <a:spLocks noGrp="1"/>
          </p:cNvSpPr>
          <p:nvPr>
            <p:ph type="pic" idx="4"/>
          </p:nvPr>
        </p:nvSpPr>
        <p:spPr>
          <a:xfrm>
            <a:off x="61976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26" name="Google Shape;926;p107"/>
          <p:cNvSpPr>
            <a:spLocks noGrp="1"/>
          </p:cNvSpPr>
          <p:nvPr>
            <p:ph type="pic" idx="5"/>
          </p:nvPr>
        </p:nvSpPr>
        <p:spPr>
          <a:xfrm>
            <a:off x="8839200" y="1397000"/>
            <a:ext cx="2438400"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27" name="Google Shape;927;p107"/>
          <p:cNvSpPr txBox="1">
            <a:spLocks noGrp="1"/>
          </p:cNvSpPr>
          <p:nvPr>
            <p:ph type="body" idx="1"/>
          </p:nvPr>
        </p:nvSpPr>
        <p:spPr>
          <a:xfrm>
            <a:off x="914400" y="2982317"/>
            <a:ext cx="2441448"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8" name="Google Shape;928;p107"/>
          <p:cNvSpPr txBox="1">
            <a:spLocks noGrp="1"/>
          </p:cNvSpPr>
          <p:nvPr>
            <p:ph type="body" idx="6"/>
          </p:nvPr>
        </p:nvSpPr>
        <p:spPr>
          <a:xfrm>
            <a:off x="3554984" y="2982317"/>
            <a:ext cx="2441448" cy="1058751"/>
          </a:xfrm>
          <a:prstGeom prst="rect">
            <a:avLst/>
          </a:prstGeom>
          <a:solidFill>
            <a:schemeClr val="accent3">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9" name="Google Shape;929;p107"/>
          <p:cNvSpPr txBox="1">
            <a:spLocks noGrp="1"/>
          </p:cNvSpPr>
          <p:nvPr>
            <p:ph type="body" idx="7"/>
          </p:nvPr>
        </p:nvSpPr>
        <p:spPr>
          <a:xfrm>
            <a:off x="6195568" y="2982317"/>
            <a:ext cx="2441448" cy="1058751"/>
          </a:xfrm>
          <a:prstGeom prst="rect">
            <a:avLst/>
          </a:prstGeom>
          <a:solidFill>
            <a:schemeClr val="accent5">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0" name="Google Shape;930;p107"/>
          <p:cNvSpPr txBox="1">
            <a:spLocks noGrp="1"/>
          </p:cNvSpPr>
          <p:nvPr>
            <p:ph type="body" idx="8"/>
          </p:nvPr>
        </p:nvSpPr>
        <p:spPr>
          <a:xfrm>
            <a:off x="8836152" y="2982317"/>
            <a:ext cx="2441448"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1" name="Google Shape;931;p107"/>
          <p:cNvSpPr txBox="1">
            <a:spLocks noGrp="1"/>
          </p:cNvSpPr>
          <p:nvPr>
            <p:ph type="body" idx="9"/>
          </p:nvPr>
        </p:nvSpPr>
        <p:spPr>
          <a:xfrm>
            <a:off x="914400"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2" name="Google Shape;932;p107"/>
          <p:cNvSpPr txBox="1">
            <a:spLocks noGrp="1"/>
          </p:cNvSpPr>
          <p:nvPr>
            <p:ph type="body" idx="13"/>
          </p:nvPr>
        </p:nvSpPr>
        <p:spPr>
          <a:xfrm>
            <a:off x="3554984"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3" name="Google Shape;933;p107"/>
          <p:cNvSpPr txBox="1">
            <a:spLocks noGrp="1"/>
          </p:cNvSpPr>
          <p:nvPr>
            <p:ph type="body" idx="14"/>
          </p:nvPr>
        </p:nvSpPr>
        <p:spPr>
          <a:xfrm>
            <a:off x="6195568"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4" name="Google Shape;934;p107"/>
          <p:cNvSpPr txBox="1">
            <a:spLocks noGrp="1"/>
          </p:cNvSpPr>
          <p:nvPr>
            <p:ph type="body" idx="15"/>
          </p:nvPr>
        </p:nvSpPr>
        <p:spPr>
          <a:xfrm>
            <a:off x="8836152" y="4212305"/>
            <a:ext cx="2441448" cy="1713558"/>
          </a:xfrm>
          <a:prstGeom prst="rect">
            <a:avLst/>
          </a:prstGeom>
          <a:noFill/>
          <a:ln>
            <a:noFill/>
          </a:ln>
        </p:spPr>
        <p:txBody>
          <a:bodyPr spcFirstLastPara="1" wrap="square" lIns="0" tIns="0" rIns="0" bIns="0" anchor="t" anchorCtr="0">
            <a:normAutofit/>
          </a:bodyPr>
          <a:lstStyle>
            <a:lvl1pPr marL="457200" lvl="0" indent="-228600" algn="l">
              <a:spcBef>
                <a:spcPts val="280"/>
              </a:spcBef>
              <a:spcAft>
                <a:spcPts val="0"/>
              </a:spcAft>
              <a:buSzPts val="1400"/>
              <a:buNone/>
              <a:defRPr sz="14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5" name="Google Shape;935;p107"/>
          <p:cNvSpPr txBox="1">
            <a:spLocks noGrp="1"/>
          </p:cNvSpPr>
          <p:nvPr>
            <p:ph type="body" idx="16"/>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Three Bar Text Subtitle">
  <p:cSld name="1_Three Bar Text Subtitle">
    <p:spTree>
      <p:nvGrpSpPr>
        <p:cNvPr id="1" name="Shape 936"/>
        <p:cNvGrpSpPr/>
        <p:nvPr/>
      </p:nvGrpSpPr>
      <p:grpSpPr>
        <a:xfrm>
          <a:off x="0" y="0"/>
          <a:ext cx="0" cy="0"/>
          <a:chOff x="0" y="0"/>
          <a:chExt cx="0" cy="0"/>
        </a:xfrm>
      </p:grpSpPr>
      <p:sp>
        <p:nvSpPr>
          <p:cNvPr id="937" name="Google Shape;937;p10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8" name="Google Shape;938;p108"/>
          <p:cNvSpPr>
            <a:spLocks noGrp="1"/>
          </p:cNvSpPr>
          <p:nvPr>
            <p:ph type="pic" idx="2"/>
          </p:nvPr>
        </p:nvSpPr>
        <p:spPr>
          <a:xfrm>
            <a:off x="914400" y="1397000"/>
            <a:ext cx="3328416"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39" name="Google Shape;939;p108"/>
          <p:cNvSpPr>
            <a:spLocks noGrp="1"/>
          </p:cNvSpPr>
          <p:nvPr>
            <p:ph type="pic" idx="3"/>
          </p:nvPr>
        </p:nvSpPr>
        <p:spPr>
          <a:xfrm>
            <a:off x="4431792" y="1397000"/>
            <a:ext cx="3328416"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40" name="Google Shape;940;p108"/>
          <p:cNvSpPr>
            <a:spLocks noGrp="1"/>
          </p:cNvSpPr>
          <p:nvPr>
            <p:ph type="pic" idx="4"/>
          </p:nvPr>
        </p:nvSpPr>
        <p:spPr>
          <a:xfrm>
            <a:off x="7949184" y="1397000"/>
            <a:ext cx="3328416"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41" name="Google Shape;941;p108"/>
          <p:cNvSpPr txBox="1">
            <a:spLocks noGrp="1"/>
          </p:cNvSpPr>
          <p:nvPr>
            <p:ph type="body" idx="1"/>
          </p:nvPr>
        </p:nvSpPr>
        <p:spPr>
          <a:xfrm>
            <a:off x="914400" y="2982317"/>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2" name="Google Shape;942;p108"/>
          <p:cNvSpPr txBox="1">
            <a:spLocks noGrp="1"/>
          </p:cNvSpPr>
          <p:nvPr>
            <p:ph type="body" idx="5"/>
          </p:nvPr>
        </p:nvSpPr>
        <p:spPr>
          <a:xfrm>
            <a:off x="4431792" y="2982317"/>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3" name="Google Shape;943;p108"/>
          <p:cNvSpPr txBox="1">
            <a:spLocks noGrp="1"/>
          </p:cNvSpPr>
          <p:nvPr>
            <p:ph type="body" idx="6"/>
          </p:nvPr>
        </p:nvSpPr>
        <p:spPr>
          <a:xfrm>
            <a:off x="7949184" y="2982317"/>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4" name="Google Shape;944;p108"/>
          <p:cNvSpPr txBox="1">
            <a:spLocks noGrp="1"/>
          </p:cNvSpPr>
          <p:nvPr>
            <p:ph type="body" idx="7"/>
          </p:nvPr>
        </p:nvSpPr>
        <p:spPr>
          <a:xfrm>
            <a:off x="914400"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5" name="Google Shape;945;p108"/>
          <p:cNvSpPr txBox="1">
            <a:spLocks noGrp="1"/>
          </p:cNvSpPr>
          <p:nvPr>
            <p:ph type="body" idx="8"/>
          </p:nvPr>
        </p:nvSpPr>
        <p:spPr>
          <a:xfrm>
            <a:off x="4431792"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6" name="Google Shape;946;p108"/>
          <p:cNvSpPr txBox="1">
            <a:spLocks noGrp="1"/>
          </p:cNvSpPr>
          <p:nvPr>
            <p:ph type="body" idx="9"/>
          </p:nvPr>
        </p:nvSpPr>
        <p:spPr>
          <a:xfrm>
            <a:off x="7949184"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7" name="Google Shape;947;p108"/>
          <p:cNvSpPr txBox="1">
            <a:spLocks noGrp="1"/>
          </p:cNvSpPr>
          <p:nvPr>
            <p:ph type="body" idx="13"/>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Three Bar Text">
  <p:cSld name="1_Three Bar Text">
    <p:spTree>
      <p:nvGrpSpPr>
        <p:cNvPr id="1" name="Shape 948"/>
        <p:cNvGrpSpPr/>
        <p:nvPr/>
      </p:nvGrpSpPr>
      <p:grpSpPr>
        <a:xfrm>
          <a:off x="0" y="0"/>
          <a:ext cx="0" cy="0"/>
          <a:chOff x="0" y="0"/>
          <a:chExt cx="0" cy="0"/>
        </a:xfrm>
      </p:grpSpPr>
      <p:sp>
        <p:nvSpPr>
          <p:cNvPr id="949" name="Google Shape;949;p109"/>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0" name="Google Shape;950;p109"/>
          <p:cNvSpPr>
            <a:spLocks noGrp="1"/>
          </p:cNvSpPr>
          <p:nvPr>
            <p:ph type="pic" idx="2"/>
          </p:nvPr>
        </p:nvSpPr>
        <p:spPr>
          <a:xfrm>
            <a:off x="914400" y="1397000"/>
            <a:ext cx="3328416"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51" name="Google Shape;951;p109"/>
          <p:cNvSpPr>
            <a:spLocks noGrp="1"/>
          </p:cNvSpPr>
          <p:nvPr>
            <p:ph type="pic" idx="3"/>
          </p:nvPr>
        </p:nvSpPr>
        <p:spPr>
          <a:xfrm>
            <a:off x="4431792" y="1397000"/>
            <a:ext cx="3328416"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52" name="Google Shape;952;p109"/>
          <p:cNvSpPr>
            <a:spLocks noGrp="1"/>
          </p:cNvSpPr>
          <p:nvPr>
            <p:ph type="pic" idx="4"/>
          </p:nvPr>
        </p:nvSpPr>
        <p:spPr>
          <a:xfrm>
            <a:off x="7949184" y="1397000"/>
            <a:ext cx="3328416" cy="2644068"/>
          </a:xfrm>
          <a:prstGeom prst="rect">
            <a:avLst/>
          </a:prstGeom>
          <a:solidFill>
            <a:srgbClr val="FEFEFE"/>
          </a:solidFill>
          <a:ln>
            <a:noFill/>
          </a:ln>
        </p:spPr>
        <p:txBody>
          <a:bodyPr spcFirstLastPara="1" wrap="square" lIns="0" tIns="0" rIns="0" bIns="0" anchor="ctr" anchorCtr="0">
            <a:normAutofit/>
          </a:bodyPr>
          <a:lstStyle>
            <a:lvl1pPr marR="0" lvl="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R="0" lvl="1"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53" name="Google Shape;953;p109"/>
          <p:cNvSpPr txBox="1">
            <a:spLocks noGrp="1"/>
          </p:cNvSpPr>
          <p:nvPr>
            <p:ph type="body" idx="1"/>
          </p:nvPr>
        </p:nvSpPr>
        <p:spPr>
          <a:xfrm>
            <a:off x="914400" y="2982317"/>
            <a:ext cx="3328416" cy="1058751"/>
          </a:xfrm>
          <a:prstGeom prst="rect">
            <a:avLst/>
          </a:prstGeom>
          <a:solidFill>
            <a:schemeClr val="accent1">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4" name="Google Shape;954;p109"/>
          <p:cNvSpPr txBox="1">
            <a:spLocks noGrp="1"/>
          </p:cNvSpPr>
          <p:nvPr>
            <p:ph type="body" idx="5"/>
          </p:nvPr>
        </p:nvSpPr>
        <p:spPr>
          <a:xfrm>
            <a:off x="4431792" y="2982317"/>
            <a:ext cx="3328416" cy="1058751"/>
          </a:xfrm>
          <a:prstGeom prst="rect">
            <a:avLst/>
          </a:prstGeom>
          <a:solidFill>
            <a:schemeClr val="accent4">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5" name="Google Shape;955;p109"/>
          <p:cNvSpPr txBox="1">
            <a:spLocks noGrp="1"/>
          </p:cNvSpPr>
          <p:nvPr>
            <p:ph type="body" idx="6"/>
          </p:nvPr>
        </p:nvSpPr>
        <p:spPr>
          <a:xfrm>
            <a:off x="7949184" y="2982317"/>
            <a:ext cx="3328416" cy="1058751"/>
          </a:xfrm>
          <a:prstGeom prst="rect">
            <a:avLst/>
          </a:prstGeom>
          <a:solidFill>
            <a:schemeClr val="lt2">
              <a:alpha val="80000"/>
            </a:schemeClr>
          </a:solidFill>
          <a:ln>
            <a:noFill/>
          </a:ln>
        </p:spPr>
        <p:txBody>
          <a:bodyPr spcFirstLastPara="1" wrap="square" lIns="182875" tIns="91425" rIns="182875" bIns="91425" anchor="b" anchorCtr="0">
            <a:sp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280"/>
              </a:spcBef>
              <a:spcAft>
                <a:spcPts val="0"/>
              </a:spcAft>
              <a:buSzPts val="1400"/>
              <a:buFont typeface="Arial"/>
              <a:buNone/>
              <a:defRPr sz="1400">
                <a:solidFill>
                  <a:srgbClr val="FFFFFF"/>
                </a:solidFill>
              </a:defRPr>
            </a:lvl2pPr>
            <a:lvl3pPr marL="1371600" lvl="2" indent="-317500" algn="l">
              <a:spcBef>
                <a:spcPts val="280"/>
              </a:spcBef>
              <a:spcAft>
                <a:spcPts val="0"/>
              </a:spcAft>
              <a:buSzPts val="1400"/>
              <a:buChar char="•"/>
              <a:defRPr sz="1400">
                <a:solidFill>
                  <a:srgbClr val="FFFFFF"/>
                </a:solidFill>
              </a:defRPr>
            </a:lvl3pPr>
            <a:lvl4pPr marL="1828800" lvl="3" indent="-317500" algn="l">
              <a:spcBef>
                <a:spcPts val="280"/>
              </a:spcBef>
              <a:spcAft>
                <a:spcPts val="0"/>
              </a:spcAft>
              <a:buSzPts val="1400"/>
              <a:buChar char="–"/>
              <a:defRPr sz="1400">
                <a:solidFill>
                  <a:srgbClr val="FFFFFF"/>
                </a:solidFill>
              </a:defRPr>
            </a:lvl4pPr>
            <a:lvl5pPr marL="2286000" lvl="4" indent="-317500" algn="l">
              <a:spcBef>
                <a:spcPts val="280"/>
              </a:spcBef>
              <a:spcAft>
                <a:spcPts val="0"/>
              </a:spcAft>
              <a:buSzPts val="1400"/>
              <a:buChar char="»"/>
              <a:defRPr sz="1400">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6" name="Google Shape;956;p109"/>
          <p:cNvSpPr txBox="1">
            <a:spLocks noGrp="1"/>
          </p:cNvSpPr>
          <p:nvPr>
            <p:ph type="body" idx="7"/>
          </p:nvPr>
        </p:nvSpPr>
        <p:spPr>
          <a:xfrm>
            <a:off x="914400"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7" name="Google Shape;957;p109"/>
          <p:cNvSpPr txBox="1">
            <a:spLocks noGrp="1"/>
          </p:cNvSpPr>
          <p:nvPr>
            <p:ph type="body" idx="8"/>
          </p:nvPr>
        </p:nvSpPr>
        <p:spPr>
          <a:xfrm>
            <a:off x="4431792"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8" name="Google Shape;958;p109"/>
          <p:cNvSpPr txBox="1">
            <a:spLocks noGrp="1"/>
          </p:cNvSpPr>
          <p:nvPr>
            <p:ph type="body" idx="9"/>
          </p:nvPr>
        </p:nvSpPr>
        <p:spPr>
          <a:xfrm>
            <a:off x="7949184" y="4212305"/>
            <a:ext cx="3328416" cy="1750692"/>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2100"/>
              <a:buNone/>
              <a:defRPr sz="2100"/>
            </a:lvl1pPr>
            <a:lvl2pPr marL="914400" lvl="1" indent="-317500" algn="l">
              <a:spcBef>
                <a:spcPts val="280"/>
              </a:spcBef>
              <a:spcAft>
                <a:spcPts val="0"/>
              </a:spcAft>
              <a:buSzPts val="1400"/>
              <a:buFont typeface="Arial"/>
              <a:buChar char="•"/>
              <a:defRPr sz="1400"/>
            </a:lvl2pPr>
            <a:lvl3pPr marL="1371600" lvl="2" indent="-317500" algn="l">
              <a:spcBef>
                <a:spcPts val="280"/>
              </a:spcBef>
              <a:spcAft>
                <a:spcPts val="0"/>
              </a:spcAft>
              <a:buSzPts val="1400"/>
              <a:buChar char="•"/>
              <a:defRPr sz="14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image" Target="../media/image1.png"/><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914400" y="279961"/>
            <a:ext cx="10363200" cy="817561"/>
          </a:xfrm>
          <a:prstGeom prst="rect">
            <a:avLst/>
          </a:prstGeom>
          <a:noFill/>
          <a:ln>
            <a:noFill/>
          </a:ln>
        </p:spPr>
        <p:txBody>
          <a:bodyPr spcFirstLastPara="1" wrap="square" lIns="0" tIns="0" rIns="0" bIns="0" anchor="ctr" anchorCtr="0">
            <a:normAutofit/>
          </a:bodyPr>
          <a:lstStyle>
            <a:lvl1pPr marR="0" lvl="0" algn="ctr" rtl="0">
              <a:lnSpc>
                <a:spcPct val="86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914400" y="1219200"/>
            <a:ext cx="10363200" cy="4627563"/>
          </a:xfrm>
          <a:prstGeom prst="rect">
            <a:avLst/>
          </a:prstGeom>
          <a:noFill/>
          <a:ln>
            <a:noFill/>
          </a:ln>
        </p:spPr>
        <p:txBody>
          <a:bodyPr spcFirstLastPara="1" wrap="square" lIns="0" tIns="0" rIns="0" bIns="0" anchor="t" anchorCtr="0">
            <a:normAutofit/>
          </a:bodyPr>
          <a:lstStyle>
            <a:lvl1pPr marL="457200" marR="0" lvl="0"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 name="Google Shape;12;p8"/>
          <p:cNvSpPr txBox="1"/>
          <p:nvPr/>
        </p:nvSpPr>
        <p:spPr>
          <a:xfrm>
            <a:off x="814963" y="6293087"/>
            <a:ext cx="139424" cy="328295"/>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rgbClr val="919091"/>
                </a:solidFill>
                <a:latin typeface="Arial"/>
                <a:ea typeface="Arial"/>
                <a:cs typeface="Arial"/>
                <a:sym typeface="Arial"/>
              </a:rPr>
              <a:t>‹#›</a:t>
            </a:fld>
            <a:endParaRPr sz="1200" b="0" i="0" u="none" strike="noStrike" cap="none">
              <a:solidFill>
                <a:srgbClr val="919091"/>
              </a:solidFill>
              <a:latin typeface="Arial"/>
              <a:ea typeface="Arial"/>
              <a:cs typeface="Arial"/>
              <a:sym typeface="Arial"/>
            </a:endParaRPr>
          </a:p>
        </p:txBody>
      </p:sp>
      <p:sp>
        <p:nvSpPr>
          <p:cNvPr id="13" name="Google Shape;13;p8"/>
          <p:cNvSpPr/>
          <p:nvPr/>
        </p:nvSpPr>
        <p:spPr>
          <a:xfrm>
            <a:off x="718075" y="6290644"/>
            <a:ext cx="333200" cy="333200"/>
          </a:xfrm>
          <a:prstGeom prst="ellipse">
            <a:avLst/>
          </a:pr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4" name="Google Shape;14;p8"/>
          <p:cNvSpPr/>
          <p:nvPr/>
        </p:nvSpPr>
        <p:spPr>
          <a:xfrm>
            <a:off x="281861" y="6290644"/>
            <a:ext cx="333200" cy="333200"/>
          </a:xfrm>
          <a:prstGeom prst="ellipse">
            <a:avLst/>
          </a:pr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5" name="Google Shape;15;p8"/>
          <p:cNvSpPr/>
          <p:nvPr/>
        </p:nvSpPr>
        <p:spPr>
          <a:xfrm rot="2700000">
            <a:off x="426720" y="6412186"/>
            <a:ext cx="90117" cy="90117"/>
          </a:xfrm>
          <a:custGeom>
            <a:avLst/>
            <a:gdLst/>
            <a:ahLst/>
            <a:cxnLst/>
            <a:rect l="l" t="t" r="r" b="b"/>
            <a:pathLst>
              <a:path w="531091" h="531091" extrusionOk="0">
                <a:moveTo>
                  <a:pt x="531091" y="531091"/>
                </a:moveTo>
                <a:lnTo>
                  <a:pt x="0" y="531091"/>
                </a:lnTo>
                <a:lnTo>
                  <a:pt x="0"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6" name="Google Shape;16;p8"/>
          <p:cNvSpPr/>
          <p:nvPr/>
        </p:nvSpPr>
        <p:spPr>
          <a:xfrm rot="10800000">
            <a:off x="1154288" y="6290644"/>
            <a:ext cx="333200" cy="333200"/>
          </a:xfrm>
          <a:prstGeom prst="ellipse">
            <a:avLst/>
          </a:pr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7" name="Google Shape;17;p8"/>
          <p:cNvSpPr/>
          <p:nvPr/>
        </p:nvSpPr>
        <p:spPr>
          <a:xfrm rot="-8100000">
            <a:off x="1252512" y="6412186"/>
            <a:ext cx="90117" cy="90117"/>
          </a:xfrm>
          <a:custGeom>
            <a:avLst/>
            <a:gdLst/>
            <a:ahLst/>
            <a:cxnLst/>
            <a:rect l="l" t="t" r="r" b="b"/>
            <a:pathLst>
              <a:path w="531091" h="531091" extrusionOk="0">
                <a:moveTo>
                  <a:pt x="531091" y="531091"/>
                </a:moveTo>
                <a:lnTo>
                  <a:pt x="0" y="531091"/>
                </a:lnTo>
                <a:lnTo>
                  <a:pt x="0"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8" name="Google Shape;18;p8">
            <a:hlinkClick r:id="" action="ppaction://hlinkshowjump?jump=nextslide"/>
          </p:cNvPr>
          <p:cNvSpPr/>
          <p:nvPr/>
        </p:nvSpPr>
        <p:spPr>
          <a:xfrm>
            <a:off x="1127078" y="6259096"/>
            <a:ext cx="402336" cy="402336"/>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rgbClr val="00CAC5">
              <a:alpha val="0"/>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9" name="Google Shape;19;p8">
            <a:hlinkClick r:id="" action="ppaction://hlinkshowjump?jump=previousslide"/>
          </p:cNvPr>
          <p:cNvSpPr/>
          <p:nvPr/>
        </p:nvSpPr>
        <p:spPr>
          <a:xfrm>
            <a:off x="249959" y="6251322"/>
            <a:ext cx="402336" cy="402336"/>
          </a:xfrm>
          <a:custGeom>
            <a:avLst/>
            <a:gdLst/>
            <a:ahLst/>
            <a:cxnLst/>
            <a:rect l="l" t="t" r="r" b="b"/>
            <a:pathLst>
              <a:path w="120000" h="120000" extrusionOk="0">
                <a:moveTo>
                  <a:pt x="0" y="0"/>
                </a:moveTo>
                <a:lnTo>
                  <a:pt x="120000" y="0"/>
                </a:lnTo>
                <a:lnTo>
                  <a:pt x="120000" y="120000"/>
                </a:lnTo>
                <a:lnTo>
                  <a:pt x="0" y="120000"/>
                </a:lnTo>
                <a:close/>
                <a:moveTo>
                  <a:pt x="15000" y="60000"/>
                </a:moveTo>
                <a:lnTo>
                  <a:pt x="105000" y="15000"/>
                </a:lnTo>
                <a:lnTo>
                  <a:pt x="105000" y="105000"/>
                </a:lnTo>
                <a:close/>
              </a:path>
              <a:path w="120000" h="120000" fill="darken" extrusionOk="0">
                <a:moveTo>
                  <a:pt x="15000" y="60000"/>
                </a:moveTo>
                <a:lnTo>
                  <a:pt x="105000" y="15000"/>
                </a:lnTo>
                <a:lnTo>
                  <a:pt x="105000" y="105000"/>
                </a:lnTo>
                <a:close/>
              </a:path>
              <a:path w="120000" h="120000" fill="none" extrusionOk="0">
                <a:moveTo>
                  <a:pt x="15000" y="60000"/>
                </a:moveTo>
                <a:lnTo>
                  <a:pt x="105000" y="15000"/>
                </a:lnTo>
                <a:lnTo>
                  <a:pt x="105000" y="105000"/>
                </a:lnTo>
                <a:close/>
              </a:path>
              <a:path w="120000" h="120000" fill="none" extrusionOk="0">
                <a:moveTo>
                  <a:pt x="0" y="0"/>
                </a:moveTo>
                <a:lnTo>
                  <a:pt x="120000" y="0"/>
                </a:lnTo>
                <a:lnTo>
                  <a:pt x="120000" y="120000"/>
                </a:lnTo>
                <a:lnTo>
                  <a:pt x="0" y="120000"/>
                </a:lnTo>
                <a:close/>
              </a:path>
            </a:pathLst>
          </a:custGeom>
          <a:solidFill>
            <a:srgbClr val="00CAC5">
              <a:alpha val="0"/>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20" name="Google Shape;20;p8"/>
          <p:cNvPicPr preferRelativeResize="0"/>
          <p:nvPr/>
        </p:nvPicPr>
        <p:blipFill rotWithShape="1">
          <a:blip r:embed="rId117">
            <a:alphaModFix/>
          </a:blip>
          <a:srcRect/>
          <a:stretch/>
        </p:blipFill>
        <p:spPr>
          <a:xfrm>
            <a:off x="7962652" y="6251322"/>
            <a:ext cx="3314948" cy="336617"/>
          </a:xfrm>
          <a:prstGeom prst="rect">
            <a:avLst/>
          </a:prstGeom>
          <a:noFill/>
          <a:ln>
            <a:noFill/>
          </a:ln>
        </p:spPr>
      </p:pic>
      <p:sp>
        <p:nvSpPr>
          <p:cNvPr id="21" name="Google Shape;21;p8"/>
          <p:cNvSpPr txBox="1"/>
          <p:nvPr/>
        </p:nvSpPr>
        <p:spPr>
          <a:xfrm>
            <a:off x="814963" y="6293087"/>
            <a:ext cx="139424" cy="328295"/>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rgbClr val="919091"/>
                </a:solidFill>
                <a:latin typeface="Arial"/>
                <a:ea typeface="Arial"/>
                <a:cs typeface="Arial"/>
                <a:sym typeface="Arial"/>
              </a:rPr>
              <a:t>‹#›</a:t>
            </a:fld>
            <a:endParaRPr sz="1200" b="0" i="0" u="none" strike="noStrike" cap="none">
              <a:solidFill>
                <a:srgbClr val="919091"/>
              </a:solidFill>
              <a:latin typeface="Arial"/>
              <a:ea typeface="Arial"/>
              <a:cs typeface="Arial"/>
              <a:sym typeface="Arial"/>
            </a:endParaRPr>
          </a:p>
        </p:txBody>
      </p:sp>
      <p:sp>
        <p:nvSpPr>
          <p:cNvPr id="22" name="Google Shape;22;p8">
            <a:hlinkClick r:id="" action="ppaction://hlinkshowjump?jump=nextslide"/>
          </p:cNvPr>
          <p:cNvSpPr/>
          <p:nvPr/>
        </p:nvSpPr>
        <p:spPr>
          <a:xfrm>
            <a:off x="1127078" y="6259096"/>
            <a:ext cx="402336" cy="402336"/>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rgbClr val="00CAC5">
              <a:alpha val="0"/>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3" name="Google Shape;23;p8">
            <a:hlinkClick r:id="" action="ppaction://hlinkshowjump?jump=previousslide"/>
          </p:cNvPr>
          <p:cNvSpPr/>
          <p:nvPr/>
        </p:nvSpPr>
        <p:spPr>
          <a:xfrm>
            <a:off x="249959" y="6251322"/>
            <a:ext cx="402336" cy="402336"/>
          </a:xfrm>
          <a:custGeom>
            <a:avLst/>
            <a:gdLst/>
            <a:ahLst/>
            <a:cxnLst/>
            <a:rect l="l" t="t" r="r" b="b"/>
            <a:pathLst>
              <a:path w="120000" h="120000" extrusionOk="0">
                <a:moveTo>
                  <a:pt x="0" y="0"/>
                </a:moveTo>
                <a:lnTo>
                  <a:pt x="120000" y="0"/>
                </a:lnTo>
                <a:lnTo>
                  <a:pt x="120000" y="120000"/>
                </a:lnTo>
                <a:lnTo>
                  <a:pt x="0" y="120000"/>
                </a:lnTo>
                <a:close/>
                <a:moveTo>
                  <a:pt x="15000" y="60000"/>
                </a:moveTo>
                <a:lnTo>
                  <a:pt x="105000" y="15000"/>
                </a:lnTo>
                <a:lnTo>
                  <a:pt x="105000" y="105000"/>
                </a:lnTo>
                <a:close/>
              </a:path>
              <a:path w="120000" h="120000" fill="darken" extrusionOk="0">
                <a:moveTo>
                  <a:pt x="15000" y="60000"/>
                </a:moveTo>
                <a:lnTo>
                  <a:pt x="105000" y="15000"/>
                </a:lnTo>
                <a:lnTo>
                  <a:pt x="105000" y="105000"/>
                </a:lnTo>
                <a:close/>
              </a:path>
              <a:path w="120000" h="120000" fill="none" extrusionOk="0">
                <a:moveTo>
                  <a:pt x="15000" y="60000"/>
                </a:moveTo>
                <a:lnTo>
                  <a:pt x="105000" y="15000"/>
                </a:lnTo>
                <a:lnTo>
                  <a:pt x="105000" y="105000"/>
                </a:lnTo>
                <a:close/>
              </a:path>
              <a:path w="120000" h="120000" fill="none" extrusionOk="0">
                <a:moveTo>
                  <a:pt x="0" y="0"/>
                </a:moveTo>
                <a:lnTo>
                  <a:pt x="120000" y="0"/>
                </a:lnTo>
                <a:lnTo>
                  <a:pt x="120000" y="120000"/>
                </a:lnTo>
                <a:lnTo>
                  <a:pt x="0" y="120000"/>
                </a:lnTo>
                <a:close/>
              </a:path>
            </a:pathLst>
          </a:custGeom>
          <a:solidFill>
            <a:srgbClr val="00CAC5">
              <a:alpha val="0"/>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24" name="Google Shape;24;p8"/>
          <p:cNvPicPr preferRelativeResize="0"/>
          <p:nvPr/>
        </p:nvPicPr>
        <p:blipFill rotWithShape="1">
          <a:blip r:embed="rId117">
            <a:alphaModFix/>
          </a:blip>
          <a:srcRect/>
          <a:stretch/>
        </p:blipFill>
        <p:spPr>
          <a:xfrm>
            <a:off x="7962652" y="6251322"/>
            <a:ext cx="3314948" cy="336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15.xml"/></Relationships>
</file>

<file path=ppt/slides/_rels/slide1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9.xml"/><Relationship Id="rId1" Type="http://schemas.openxmlformats.org/officeDocument/2006/relationships/slideLayout" Target="../slideLayouts/slideLayout11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9D940C-C8F2-AD44-9BE0-AFB92CD42724}"/>
              </a:ext>
            </a:extLst>
          </p:cNvPr>
          <p:cNvSpPr txBox="1"/>
          <p:nvPr/>
        </p:nvSpPr>
        <p:spPr>
          <a:xfrm>
            <a:off x="5286704" y="2806262"/>
            <a:ext cx="671979" cy="307777"/>
          </a:xfrm>
          <a:prstGeom prst="rect">
            <a:avLst/>
          </a:prstGeom>
          <a:noFill/>
        </p:spPr>
        <p:txBody>
          <a:bodyPr wrap="none" rtlCol="0">
            <a:spAutoFit/>
          </a:bodyPr>
          <a:lstStyle/>
          <a:p>
            <a:r>
              <a:rPr lang="en-US" dirty="0"/>
              <a:t>TITLE</a:t>
            </a:r>
          </a:p>
        </p:txBody>
      </p:sp>
      <p:pic>
        <p:nvPicPr>
          <p:cNvPr id="3" name="Picture 2">
            <a:extLst>
              <a:ext uri="{FF2B5EF4-FFF2-40B4-BE49-F238E27FC236}">
                <a16:creationId xmlns:a16="http://schemas.microsoft.com/office/drawing/2014/main" id="{F561F338-DC68-7E41-A668-10EF85AF8EFC}"/>
              </a:ext>
            </a:extLst>
          </p:cNvPr>
          <p:cNvPicPr>
            <a:picLocks noChangeAspect="1"/>
          </p:cNvPicPr>
          <p:nvPr/>
        </p:nvPicPr>
        <p:blipFill>
          <a:blip r:embed="rId3"/>
          <a:stretch>
            <a:fillRect/>
          </a:stretch>
        </p:blipFill>
        <p:spPr>
          <a:xfrm>
            <a:off x="-456229" y="0"/>
            <a:ext cx="13104458" cy="6858000"/>
          </a:xfrm>
          <a:prstGeom prst="rect">
            <a:avLst/>
          </a:prstGeom>
        </p:spPr>
      </p:pic>
    </p:spTree>
    <p:extLst>
      <p:ext uri="{BB962C8B-B14F-4D97-AF65-F5344CB8AC3E}">
        <p14:creationId xmlns:p14="http://schemas.microsoft.com/office/powerpoint/2010/main" val="1380006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spTree>
    <p:extLst>
      <p:ext uri="{BB962C8B-B14F-4D97-AF65-F5344CB8AC3E}">
        <p14:creationId xmlns:p14="http://schemas.microsoft.com/office/powerpoint/2010/main" val="26777472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15266" y="907716"/>
            <a:ext cx="496161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CDA can be integrated with Iguana</a:t>
            </a:r>
          </a:p>
        </p:txBody>
      </p:sp>
      <p:sp>
        <p:nvSpPr>
          <p:cNvPr id="9" name="TextBox 8">
            <a:extLst>
              <a:ext uri="{FF2B5EF4-FFF2-40B4-BE49-F238E27FC236}">
                <a16:creationId xmlns:a16="http://schemas.microsoft.com/office/drawing/2014/main" id="{E727E3B2-0B6A-224B-9318-C60F327658BC}"/>
              </a:ext>
            </a:extLst>
          </p:cNvPr>
          <p:cNvSpPr txBox="1"/>
          <p:nvPr/>
        </p:nvSpPr>
        <p:spPr>
          <a:xfrm>
            <a:off x="4280335" y="2102507"/>
            <a:ext cx="4740576" cy="523220"/>
          </a:xfrm>
          <a:prstGeom prst="rect">
            <a:avLst/>
          </a:prstGeom>
          <a:noFill/>
        </p:spPr>
        <p:txBody>
          <a:bodyPr wrap="square" rtlCol="0">
            <a:spAutoFit/>
          </a:bodyPr>
          <a:lstStyle/>
          <a:p>
            <a:r>
              <a:rPr lang="en-US" sz="2800" dirty="0"/>
              <a:t>Building Messages</a:t>
            </a:r>
          </a:p>
        </p:txBody>
      </p:sp>
      <p:sp>
        <p:nvSpPr>
          <p:cNvPr id="5" name="Oval 4">
            <a:extLst>
              <a:ext uri="{FF2B5EF4-FFF2-40B4-BE49-F238E27FC236}">
                <a16:creationId xmlns:a16="http://schemas.microsoft.com/office/drawing/2014/main" id="{4F127238-A410-0E47-8548-205340783801}"/>
              </a:ext>
            </a:extLst>
          </p:cNvPr>
          <p:cNvSpPr>
            <a:spLocks noChangeAspect="1"/>
          </p:cNvSpPr>
          <p:nvPr/>
        </p:nvSpPr>
        <p:spPr>
          <a:xfrm>
            <a:off x="3371426" y="2091880"/>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pic>
        <p:nvPicPr>
          <p:cNvPr id="6" name="Picture 5" descr="Table&#10;&#10;Description automatically generated with low confidence">
            <a:extLst>
              <a:ext uri="{FF2B5EF4-FFF2-40B4-BE49-F238E27FC236}">
                <a16:creationId xmlns:a16="http://schemas.microsoft.com/office/drawing/2014/main" id="{2B1373E7-BB30-0F40-9AA3-6164356DEA90}"/>
              </a:ext>
            </a:extLst>
          </p:cNvPr>
          <p:cNvPicPr>
            <a:picLocks noChangeAspect="1"/>
          </p:cNvPicPr>
          <p:nvPr/>
        </p:nvPicPr>
        <p:blipFill>
          <a:blip r:embed="rId3"/>
          <a:stretch>
            <a:fillRect/>
          </a:stretch>
        </p:blipFill>
        <p:spPr>
          <a:xfrm>
            <a:off x="4113652" y="2579560"/>
            <a:ext cx="3964695" cy="3708908"/>
          </a:xfrm>
          <a:prstGeom prst="rect">
            <a:avLst/>
          </a:prstGeom>
        </p:spPr>
      </p:pic>
    </p:spTree>
    <p:extLst>
      <p:ext uri="{BB962C8B-B14F-4D97-AF65-F5344CB8AC3E}">
        <p14:creationId xmlns:p14="http://schemas.microsoft.com/office/powerpoint/2010/main" val="38097325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15266" y="907716"/>
            <a:ext cx="496161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CDA can be integrated with Iguana</a:t>
            </a:r>
          </a:p>
        </p:txBody>
      </p:sp>
      <p:sp>
        <p:nvSpPr>
          <p:cNvPr id="9" name="TextBox 8">
            <a:extLst>
              <a:ext uri="{FF2B5EF4-FFF2-40B4-BE49-F238E27FC236}">
                <a16:creationId xmlns:a16="http://schemas.microsoft.com/office/drawing/2014/main" id="{E727E3B2-0B6A-224B-9318-C60F327658BC}"/>
              </a:ext>
            </a:extLst>
          </p:cNvPr>
          <p:cNvSpPr txBox="1"/>
          <p:nvPr/>
        </p:nvSpPr>
        <p:spPr>
          <a:xfrm>
            <a:off x="4146223" y="2130144"/>
            <a:ext cx="4740576" cy="954107"/>
          </a:xfrm>
          <a:prstGeom prst="rect">
            <a:avLst/>
          </a:prstGeom>
          <a:noFill/>
        </p:spPr>
        <p:txBody>
          <a:bodyPr wrap="square" rtlCol="0">
            <a:spAutoFit/>
          </a:bodyPr>
          <a:lstStyle/>
          <a:p>
            <a:r>
              <a:rPr lang="en-US" sz="2800" dirty="0"/>
              <a:t>Mapping</a:t>
            </a:r>
          </a:p>
          <a:p>
            <a:endParaRPr lang="en-US" sz="2800" dirty="0"/>
          </a:p>
        </p:txBody>
      </p:sp>
      <p:sp>
        <p:nvSpPr>
          <p:cNvPr id="13" name="Oval 12">
            <a:extLst>
              <a:ext uri="{FF2B5EF4-FFF2-40B4-BE49-F238E27FC236}">
                <a16:creationId xmlns:a16="http://schemas.microsoft.com/office/drawing/2014/main" id="{C8E2E68E-BAB9-954F-90B7-3AE331E5B737}"/>
              </a:ext>
            </a:extLst>
          </p:cNvPr>
          <p:cNvSpPr>
            <a:spLocks noChangeAspect="1"/>
          </p:cNvSpPr>
          <p:nvPr/>
        </p:nvSpPr>
        <p:spPr>
          <a:xfrm>
            <a:off x="3371426" y="2119517"/>
            <a:ext cx="487680" cy="48768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4</a:t>
            </a:r>
          </a:p>
        </p:txBody>
      </p:sp>
      <p:pic>
        <p:nvPicPr>
          <p:cNvPr id="7" name="Picture 6">
            <a:extLst>
              <a:ext uri="{FF2B5EF4-FFF2-40B4-BE49-F238E27FC236}">
                <a16:creationId xmlns:a16="http://schemas.microsoft.com/office/drawing/2014/main" id="{6350CE02-2D31-414A-A34E-E2BC36F69512}"/>
              </a:ext>
            </a:extLst>
          </p:cNvPr>
          <p:cNvPicPr>
            <a:picLocks noChangeAspect="1"/>
          </p:cNvPicPr>
          <p:nvPr/>
        </p:nvPicPr>
        <p:blipFill>
          <a:blip r:embed="rId3"/>
          <a:stretch>
            <a:fillRect/>
          </a:stretch>
        </p:blipFill>
        <p:spPr>
          <a:xfrm>
            <a:off x="1085088" y="3084130"/>
            <a:ext cx="10021824" cy="1194311"/>
          </a:xfrm>
          <a:prstGeom prst="rect">
            <a:avLst/>
          </a:prstGeom>
        </p:spPr>
      </p:pic>
    </p:spTree>
    <p:extLst>
      <p:ext uri="{BB962C8B-B14F-4D97-AF65-F5344CB8AC3E}">
        <p14:creationId xmlns:p14="http://schemas.microsoft.com/office/powerpoint/2010/main" val="25103380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66563" y="907716"/>
            <a:ext cx="485902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X12 can be integrated with Iguana</a:t>
            </a:r>
          </a:p>
        </p:txBody>
      </p:sp>
      <p:pic>
        <p:nvPicPr>
          <p:cNvPr id="1026" name="Picture 2">
            <a:extLst>
              <a:ext uri="{FF2B5EF4-FFF2-40B4-BE49-F238E27FC236}">
                <a16:creationId xmlns:a16="http://schemas.microsoft.com/office/drawing/2014/main" id="{96AFD7E7-AE5F-3B4E-9CE1-F7245B2E2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375" y="2660073"/>
            <a:ext cx="3115249" cy="267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96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66563" y="907716"/>
            <a:ext cx="485902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X12 can be integrated with Iguana</a:t>
            </a:r>
          </a:p>
        </p:txBody>
      </p:sp>
      <p:sp>
        <p:nvSpPr>
          <p:cNvPr id="9" name="TextBox 8">
            <a:extLst>
              <a:ext uri="{FF2B5EF4-FFF2-40B4-BE49-F238E27FC236}">
                <a16:creationId xmlns:a16="http://schemas.microsoft.com/office/drawing/2014/main" id="{EDCA80F2-6EED-9F4D-A73F-EE68B1A99BA0}"/>
              </a:ext>
            </a:extLst>
          </p:cNvPr>
          <p:cNvSpPr txBox="1"/>
          <p:nvPr/>
        </p:nvSpPr>
        <p:spPr>
          <a:xfrm>
            <a:off x="4280335" y="2102507"/>
            <a:ext cx="4740576" cy="523220"/>
          </a:xfrm>
          <a:prstGeom prst="rect">
            <a:avLst/>
          </a:prstGeom>
          <a:noFill/>
        </p:spPr>
        <p:txBody>
          <a:bodyPr wrap="square" rtlCol="0">
            <a:spAutoFit/>
          </a:bodyPr>
          <a:lstStyle/>
          <a:p>
            <a:r>
              <a:rPr lang="en-US" sz="2800" dirty="0"/>
              <a:t>Sending Data</a:t>
            </a:r>
          </a:p>
        </p:txBody>
      </p:sp>
      <p:sp>
        <p:nvSpPr>
          <p:cNvPr id="10" name="Oval 9">
            <a:extLst>
              <a:ext uri="{FF2B5EF4-FFF2-40B4-BE49-F238E27FC236}">
                <a16:creationId xmlns:a16="http://schemas.microsoft.com/office/drawing/2014/main" id="{661E74C9-A166-C14D-B385-4FA8BB24EFD8}"/>
              </a:ext>
            </a:extLst>
          </p:cNvPr>
          <p:cNvSpPr>
            <a:spLocks noChangeAspect="1"/>
          </p:cNvSpPr>
          <p:nvPr/>
        </p:nvSpPr>
        <p:spPr>
          <a:xfrm>
            <a:off x="3403887" y="2130144"/>
            <a:ext cx="487680" cy="48768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6" name="TextBox 5">
            <a:extLst>
              <a:ext uri="{FF2B5EF4-FFF2-40B4-BE49-F238E27FC236}">
                <a16:creationId xmlns:a16="http://schemas.microsoft.com/office/drawing/2014/main" id="{C73038FE-68FC-274B-90AF-0702855759C7}"/>
              </a:ext>
            </a:extLst>
          </p:cNvPr>
          <p:cNvSpPr txBox="1"/>
          <p:nvPr/>
        </p:nvSpPr>
        <p:spPr>
          <a:xfrm>
            <a:off x="2789966" y="3746653"/>
            <a:ext cx="7721314" cy="523220"/>
          </a:xfrm>
          <a:prstGeom prst="rect">
            <a:avLst/>
          </a:prstGeom>
          <a:noFill/>
        </p:spPr>
        <p:txBody>
          <a:bodyPr wrap="square" rtlCol="0">
            <a:spAutoFit/>
          </a:bodyPr>
          <a:lstStyle/>
          <a:p>
            <a:r>
              <a:rPr lang="en-US" sz="2800" dirty="0"/>
              <a:t>HTTP    LLP    SFTP    SMTP     Databases</a:t>
            </a:r>
          </a:p>
        </p:txBody>
      </p:sp>
    </p:spTree>
    <p:extLst>
      <p:ext uri="{BB962C8B-B14F-4D97-AF65-F5344CB8AC3E}">
        <p14:creationId xmlns:p14="http://schemas.microsoft.com/office/powerpoint/2010/main" val="8235316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66563" y="907716"/>
            <a:ext cx="485902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X12 can be integrated with Iguana</a:t>
            </a:r>
          </a:p>
        </p:txBody>
      </p:sp>
      <p:sp>
        <p:nvSpPr>
          <p:cNvPr id="9" name="TextBox 8">
            <a:extLst>
              <a:ext uri="{FF2B5EF4-FFF2-40B4-BE49-F238E27FC236}">
                <a16:creationId xmlns:a16="http://schemas.microsoft.com/office/drawing/2014/main" id="{E727E3B2-0B6A-224B-9318-C60F327658BC}"/>
              </a:ext>
            </a:extLst>
          </p:cNvPr>
          <p:cNvSpPr txBox="1"/>
          <p:nvPr/>
        </p:nvSpPr>
        <p:spPr>
          <a:xfrm>
            <a:off x="4280335" y="2102507"/>
            <a:ext cx="4740576" cy="523220"/>
          </a:xfrm>
          <a:prstGeom prst="rect">
            <a:avLst/>
          </a:prstGeom>
          <a:noFill/>
        </p:spPr>
        <p:txBody>
          <a:bodyPr wrap="square" rtlCol="0">
            <a:spAutoFit/>
          </a:bodyPr>
          <a:lstStyle/>
          <a:p>
            <a:r>
              <a:rPr lang="en-US" sz="2800" dirty="0"/>
              <a:t>Parsing</a:t>
            </a:r>
          </a:p>
        </p:txBody>
      </p:sp>
      <p:sp>
        <p:nvSpPr>
          <p:cNvPr id="11" name="Oval 10">
            <a:extLst>
              <a:ext uri="{FF2B5EF4-FFF2-40B4-BE49-F238E27FC236}">
                <a16:creationId xmlns:a16="http://schemas.microsoft.com/office/drawing/2014/main" id="{46887CC2-183E-EB42-B6CF-BA22FD3EAB2E}"/>
              </a:ext>
            </a:extLst>
          </p:cNvPr>
          <p:cNvSpPr>
            <a:spLocks noChangeAspect="1"/>
          </p:cNvSpPr>
          <p:nvPr/>
        </p:nvSpPr>
        <p:spPr>
          <a:xfrm>
            <a:off x="3371426" y="210250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B78A449D-2191-0547-9DCC-6928CDADAD1A}"/>
              </a:ext>
            </a:extLst>
          </p:cNvPr>
          <p:cNvPicPr>
            <a:picLocks noChangeAspect="1"/>
          </p:cNvPicPr>
          <p:nvPr/>
        </p:nvPicPr>
        <p:blipFill>
          <a:blip r:embed="rId3"/>
          <a:stretch>
            <a:fillRect/>
          </a:stretch>
        </p:blipFill>
        <p:spPr>
          <a:xfrm>
            <a:off x="1910721" y="3056614"/>
            <a:ext cx="2159000" cy="1828800"/>
          </a:xfrm>
          <a:prstGeom prst="rect">
            <a:avLst/>
          </a:prstGeom>
        </p:spPr>
      </p:pic>
      <p:pic>
        <p:nvPicPr>
          <p:cNvPr id="7" name="Picture 6" descr="Text&#10;&#10;Description automatically generated">
            <a:extLst>
              <a:ext uri="{FF2B5EF4-FFF2-40B4-BE49-F238E27FC236}">
                <a16:creationId xmlns:a16="http://schemas.microsoft.com/office/drawing/2014/main" id="{E88B45ED-5C0B-8A4F-9E0A-55D882B1F296}"/>
              </a:ext>
            </a:extLst>
          </p:cNvPr>
          <p:cNvPicPr>
            <a:picLocks noChangeAspect="1"/>
          </p:cNvPicPr>
          <p:nvPr/>
        </p:nvPicPr>
        <p:blipFill rotWithShape="1">
          <a:blip r:embed="rId4"/>
          <a:srcRect b="10730"/>
          <a:stretch/>
        </p:blipFill>
        <p:spPr>
          <a:xfrm>
            <a:off x="4483393" y="3121153"/>
            <a:ext cx="3492500" cy="680234"/>
          </a:xfrm>
          <a:prstGeom prst="rect">
            <a:avLst/>
          </a:prstGeom>
        </p:spPr>
      </p:pic>
    </p:spTree>
    <p:extLst>
      <p:ext uri="{BB962C8B-B14F-4D97-AF65-F5344CB8AC3E}">
        <p14:creationId xmlns:p14="http://schemas.microsoft.com/office/powerpoint/2010/main" val="23549827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6B40C-5AEF-A742-9ABA-72812596E809}"/>
              </a:ext>
            </a:extLst>
          </p:cNvPr>
          <p:cNvSpPr txBox="1"/>
          <p:nvPr/>
        </p:nvSpPr>
        <p:spPr>
          <a:xfrm>
            <a:off x="3666563" y="907716"/>
            <a:ext cx="485902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X12 can be integrated with Iguana</a:t>
            </a:r>
          </a:p>
        </p:txBody>
      </p:sp>
      <p:sp>
        <p:nvSpPr>
          <p:cNvPr id="3" name="TextBox 2">
            <a:extLst>
              <a:ext uri="{FF2B5EF4-FFF2-40B4-BE49-F238E27FC236}">
                <a16:creationId xmlns:a16="http://schemas.microsoft.com/office/drawing/2014/main" id="{DE054B5A-5AE9-0B4E-971B-7C75BEA21E27}"/>
              </a:ext>
            </a:extLst>
          </p:cNvPr>
          <p:cNvSpPr txBox="1"/>
          <p:nvPr/>
        </p:nvSpPr>
        <p:spPr>
          <a:xfrm>
            <a:off x="4280335" y="2102507"/>
            <a:ext cx="4740576" cy="523220"/>
          </a:xfrm>
          <a:prstGeom prst="rect">
            <a:avLst/>
          </a:prstGeom>
          <a:noFill/>
        </p:spPr>
        <p:txBody>
          <a:bodyPr wrap="square" rtlCol="0">
            <a:spAutoFit/>
          </a:bodyPr>
          <a:lstStyle/>
          <a:p>
            <a:r>
              <a:rPr lang="en-US" sz="2800" dirty="0"/>
              <a:t>Parsing</a:t>
            </a:r>
          </a:p>
        </p:txBody>
      </p:sp>
      <p:sp>
        <p:nvSpPr>
          <p:cNvPr id="4" name="Oval 3">
            <a:extLst>
              <a:ext uri="{FF2B5EF4-FFF2-40B4-BE49-F238E27FC236}">
                <a16:creationId xmlns:a16="http://schemas.microsoft.com/office/drawing/2014/main" id="{EDB87E6A-2398-1644-92DF-9792D9420C2A}"/>
              </a:ext>
            </a:extLst>
          </p:cNvPr>
          <p:cNvSpPr>
            <a:spLocks noChangeAspect="1"/>
          </p:cNvSpPr>
          <p:nvPr/>
        </p:nvSpPr>
        <p:spPr>
          <a:xfrm>
            <a:off x="3371426" y="210250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pic>
        <p:nvPicPr>
          <p:cNvPr id="8" name="Picture 7" descr="A picture containing table&#10;&#10;Description automatically generated">
            <a:extLst>
              <a:ext uri="{FF2B5EF4-FFF2-40B4-BE49-F238E27FC236}">
                <a16:creationId xmlns:a16="http://schemas.microsoft.com/office/drawing/2014/main" id="{7517BC82-40CA-6A45-915B-09F771595062}"/>
              </a:ext>
            </a:extLst>
          </p:cNvPr>
          <p:cNvPicPr>
            <a:picLocks noChangeAspect="1"/>
          </p:cNvPicPr>
          <p:nvPr/>
        </p:nvPicPr>
        <p:blipFill>
          <a:blip r:embed="rId3"/>
          <a:stretch>
            <a:fillRect/>
          </a:stretch>
        </p:blipFill>
        <p:spPr>
          <a:xfrm>
            <a:off x="2151888" y="2882250"/>
            <a:ext cx="7888224" cy="2771128"/>
          </a:xfrm>
          <a:prstGeom prst="rect">
            <a:avLst/>
          </a:prstGeom>
        </p:spPr>
      </p:pic>
    </p:spTree>
    <p:extLst>
      <p:ext uri="{BB962C8B-B14F-4D97-AF65-F5344CB8AC3E}">
        <p14:creationId xmlns:p14="http://schemas.microsoft.com/office/powerpoint/2010/main" val="32013848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66563" y="907716"/>
            <a:ext cx="485902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X12 can be integrated with Iguana</a:t>
            </a:r>
          </a:p>
        </p:txBody>
      </p:sp>
      <p:sp>
        <p:nvSpPr>
          <p:cNvPr id="9" name="TextBox 8">
            <a:extLst>
              <a:ext uri="{FF2B5EF4-FFF2-40B4-BE49-F238E27FC236}">
                <a16:creationId xmlns:a16="http://schemas.microsoft.com/office/drawing/2014/main" id="{E727E3B2-0B6A-224B-9318-C60F327658BC}"/>
              </a:ext>
            </a:extLst>
          </p:cNvPr>
          <p:cNvSpPr txBox="1"/>
          <p:nvPr/>
        </p:nvSpPr>
        <p:spPr>
          <a:xfrm>
            <a:off x="4280335" y="2102507"/>
            <a:ext cx="4740576" cy="523220"/>
          </a:xfrm>
          <a:prstGeom prst="rect">
            <a:avLst/>
          </a:prstGeom>
          <a:noFill/>
        </p:spPr>
        <p:txBody>
          <a:bodyPr wrap="square" rtlCol="0">
            <a:spAutoFit/>
          </a:bodyPr>
          <a:lstStyle/>
          <a:p>
            <a:r>
              <a:rPr lang="en-US" sz="2800" dirty="0"/>
              <a:t>Building Message</a:t>
            </a:r>
          </a:p>
        </p:txBody>
      </p:sp>
      <p:sp>
        <p:nvSpPr>
          <p:cNvPr id="5" name="Oval 4">
            <a:extLst>
              <a:ext uri="{FF2B5EF4-FFF2-40B4-BE49-F238E27FC236}">
                <a16:creationId xmlns:a16="http://schemas.microsoft.com/office/drawing/2014/main" id="{4F127238-A410-0E47-8548-205340783801}"/>
              </a:ext>
            </a:extLst>
          </p:cNvPr>
          <p:cNvSpPr>
            <a:spLocks noChangeAspect="1"/>
          </p:cNvSpPr>
          <p:nvPr/>
        </p:nvSpPr>
        <p:spPr>
          <a:xfrm>
            <a:off x="3371426" y="2091880"/>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pic>
        <p:nvPicPr>
          <p:cNvPr id="6" name="Picture 5" descr="Text&#10;&#10;Description automatically generated">
            <a:extLst>
              <a:ext uri="{FF2B5EF4-FFF2-40B4-BE49-F238E27FC236}">
                <a16:creationId xmlns:a16="http://schemas.microsoft.com/office/drawing/2014/main" id="{13CFB107-83BE-1D4A-B800-5065D22D534C}"/>
              </a:ext>
            </a:extLst>
          </p:cNvPr>
          <p:cNvPicPr>
            <a:picLocks noChangeAspect="1"/>
          </p:cNvPicPr>
          <p:nvPr/>
        </p:nvPicPr>
        <p:blipFill>
          <a:blip r:embed="rId3"/>
          <a:stretch>
            <a:fillRect/>
          </a:stretch>
        </p:blipFill>
        <p:spPr>
          <a:xfrm>
            <a:off x="3276600" y="3160841"/>
            <a:ext cx="5638800" cy="1117600"/>
          </a:xfrm>
          <a:prstGeom prst="rect">
            <a:avLst/>
          </a:prstGeom>
        </p:spPr>
      </p:pic>
    </p:spTree>
    <p:extLst>
      <p:ext uri="{BB962C8B-B14F-4D97-AF65-F5344CB8AC3E}">
        <p14:creationId xmlns:p14="http://schemas.microsoft.com/office/powerpoint/2010/main" val="4344834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66563" y="907716"/>
            <a:ext cx="485902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X12 can be integrated with Iguana</a:t>
            </a:r>
          </a:p>
        </p:txBody>
      </p:sp>
      <p:sp>
        <p:nvSpPr>
          <p:cNvPr id="9" name="TextBox 8">
            <a:extLst>
              <a:ext uri="{FF2B5EF4-FFF2-40B4-BE49-F238E27FC236}">
                <a16:creationId xmlns:a16="http://schemas.microsoft.com/office/drawing/2014/main" id="{E727E3B2-0B6A-224B-9318-C60F327658BC}"/>
              </a:ext>
            </a:extLst>
          </p:cNvPr>
          <p:cNvSpPr txBox="1"/>
          <p:nvPr/>
        </p:nvSpPr>
        <p:spPr>
          <a:xfrm>
            <a:off x="4280335" y="2102507"/>
            <a:ext cx="4740576" cy="523220"/>
          </a:xfrm>
          <a:prstGeom prst="rect">
            <a:avLst/>
          </a:prstGeom>
          <a:noFill/>
        </p:spPr>
        <p:txBody>
          <a:bodyPr wrap="square" rtlCol="0">
            <a:spAutoFit/>
          </a:bodyPr>
          <a:lstStyle/>
          <a:p>
            <a:r>
              <a:rPr lang="en-US" sz="2800" dirty="0"/>
              <a:t>Mapping</a:t>
            </a:r>
          </a:p>
        </p:txBody>
      </p:sp>
      <p:pic>
        <p:nvPicPr>
          <p:cNvPr id="4" name="Picture 3">
            <a:extLst>
              <a:ext uri="{FF2B5EF4-FFF2-40B4-BE49-F238E27FC236}">
                <a16:creationId xmlns:a16="http://schemas.microsoft.com/office/drawing/2014/main" id="{101730F1-40B4-A047-B161-51F55766B4B6}"/>
              </a:ext>
            </a:extLst>
          </p:cNvPr>
          <p:cNvPicPr>
            <a:picLocks noChangeAspect="1"/>
          </p:cNvPicPr>
          <p:nvPr/>
        </p:nvPicPr>
        <p:blipFill>
          <a:blip r:embed="rId3"/>
          <a:stretch>
            <a:fillRect/>
          </a:stretch>
        </p:blipFill>
        <p:spPr>
          <a:xfrm>
            <a:off x="1066800" y="3033841"/>
            <a:ext cx="10058400" cy="1244600"/>
          </a:xfrm>
          <a:prstGeom prst="rect">
            <a:avLst/>
          </a:prstGeom>
        </p:spPr>
      </p:pic>
      <p:sp>
        <p:nvSpPr>
          <p:cNvPr id="6" name="Oval 5">
            <a:extLst>
              <a:ext uri="{FF2B5EF4-FFF2-40B4-BE49-F238E27FC236}">
                <a16:creationId xmlns:a16="http://schemas.microsoft.com/office/drawing/2014/main" id="{015D52D1-C255-5F45-9AA5-D84F3579F300}"/>
              </a:ext>
            </a:extLst>
          </p:cNvPr>
          <p:cNvSpPr>
            <a:spLocks noChangeAspect="1"/>
          </p:cNvSpPr>
          <p:nvPr/>
        </p:nvSpPr>
        <p:spPr>
          <a:xfrm>
            <a:off x="3371426" y="2119517"/>
            <a:ext cx="487680" cy="48768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25953560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66563" y="907716"/>
            <a:ext cx="485902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X12 can be integrated with Iguana</a:t>
            </a:r>
          </a:p>
        </p:txBody>
      </p:sp>
      <p:pic>
        <p:nvPicPr>
          <p:cNvPr id="6" name="Picture 5" descr="Text&#10;&#10;Description automatically generated with medium confidence">
            <a:extLst>
              <a:ext uri="{FF2B5EF4-FFF2-40B4-BE49-F238E27FC236}">
                <a16:creationId xmlns:a16="http://schemas.microsoft.com/office/drawing/2014/main" id="{6AE42756-9E14-6542-8C83-A6826B639EBF}"/>
              </a:ext>
            </a:extLst>
          </p:cNvPr>
          <p:cNvPicPr>
            <a:picLocks noChangeAspect="1"/>
          </p:cNvPicPr>
          <p:nvPr/>
        </p:nvPicPr>
        <p:blipFill>
          <a:blip r:embed="rId3"/>
          <a:stretch>
            <a:fillRect/>
          </a:stretch>
        </p:blipFill>
        <p:spPr>
          <a:xfrm>
            <a:off x="4439587" y="2688670"/>
            <a:ext cx="3312826" cy="3481417"/>
          </a:xfrm>
          <a:prstGeom prst="rect">
            <a:avLst/>
          </a:prstGeom>
        </p:spPr>
      </p:pic>
      <p:sp>
        <p:nvSpPr>
          <p:cNvPr id="7" name="TextBox 6">
            <a:extLst>
              <a:ext uri="{FF2B5EF4-FFF2-40B4-BE49-F238E27FC236}">
                <a16:creationId xmlns:a16="http://schemas.microsoft.com/office/drawing/2014/main" id="{0DAB04F5-DBF5-C145-91D4-C2F979D0076E}"/>
              </a:ext>
            </a:extLst>
          </p:cNvPr>
          <p:cNvSpPr txBox="1"/>
          <p:nvPr/>
        </p:nvSpPr>
        <p:spPr>
          <a:xfrm>
            <a:off x="4280335" y="2102507"/>
            <a:ext cx="4740576" cy="523220"/>
          </a:xfrm>
          <a:prstGeom prst="rect">
            <a:avLst/>
          </a:prstGeom>
          <a:noFill/>
        </p:spPr>
        <p:txBody>
          <a:bodyPr wrap="square" rtlCol="0">
            <a:spAutoFit/>
          </a:bodyPr>
          <a:lstStyle/>
          <a:p>
            <a:r>
              <a:rPr lang="en-US" sz="2800" dirty="0"/>
              <a:t>Mapping</a:t>
            </a:r>
          </a:p>
        </p:txBody>
      </p:sp>
      <p:sp>
        <p:nvSpPr>
          <p:cNvPr id="8" name="Oval 7">
            <a:extLst>
              <a:ext uri="{FF2B5EF4-FFF2-40B4-BE49-F238E27FC236}">
                <a16:creationId xmlns:a16="http://schemas.microsoft.com/office/drawing/2014/main" id="{0C883903-91F9-4443-B188-DA06B924B0B1}"/>
              </a:ext>
            </a:extLst>
          </p:cNvPr>
          <p:cNvSpPr>
            <a:spLocks noChangeAspect="1"/>
          </p:cNvSpPr>
          <p:nvPr/>
        </p:nvSpPr>
        <p:spPr>
          <a:xfrm>
            <a:off x="3371426" y="2119517"/>
            <a:ext cx="487680" cy="48768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42001916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581603" y="907716"/>
            <a:ext cx="502894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FHIR can be integrated with Iguana</a:t>
            </a:r>
          </a:p>
        </p:txBody>
      </p:sp>
      <p:pic>
        <p:nvPicPr>
          <p:cNvPr id="4" name="Picture 3" descr="Icon&#10;&#10;Description automatically generated">
            <a:extLst>
              <a:ext uri="{FF2B5EF4-FFF2-40B4-BE49-F238E27FC236}">
                <a16:creationId xmlns:a16="http://schemas.microsoft.com/office/drawing/2014/main" id="{7CFC509C-7396-BA42-9999-20EC6630A94A}"/>
              </a:ext>
            </a:extLst>
          </p:cNvPr>
          <p:cNvPicPr>
            <a:picLocks noChangeAspect="1"/>
          </p:cNvPicPr>
          <p:nvPr/>
        </p:nvPicPr>
        <p:blipFill>
          <a:blip r:embed="rId3"/>
          <a:stretch>
            <a:fillRect/>
          </a:stretch>
        </p:blipFill>
        <p:spPr>
          <a:xfrm>
            <a:off x="4445000" y="3003550"/>
            <a:ext cx="3302000" cy="850900"/>
          </a:xfrm>
          <a:prstGeom prst="rect">
            <a:avLst/>
          </a:prstGeom>
        </p:spPr>
      </p:pic>
    </p:spTree>
    <p:extLst>
      <p:ext uri="{BB962C8B-B14F-4D97-AF65-F5344CB8AC3E}">
        <p14:creationId xmlns:p14="http://schemas.microsoft.com/office/powerpoint/2010/main" val="403464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42503-195F-8D41-B230-611FA7CDC1B7}"/>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pic>
        <p:nvPicPr>
          <p:cNvPr id="10" name="Picture 9">
            <a:extLst>
              <a:ext uri="{FF2B5EF4-FFF2-40B4-BE49-F238E27FC236}">
                <a16:creationId xmlns:a16="http://schemas.microsoft.com/office/drawing/2014/main" id="{CFB15DC3-435E-274B-94DF-79AE0C37CB3B}"/>
              </a:ext>
            </a:extLst>
          </p:cNvPr>
          <p:cNvPicPr>
            <a:picLocks noChangeAspect="1"/>
          </p:cNvPicPr>
          <p:nvPr/>
        </p:nvPicPr>
        <p:blipFill>
          <a:blip r:embed="rId3"/>
          <a:stretch>
            <a:fillRect/>
          </a:stretch>
        </p:blipFill>
        <p:spPr>
          <a:xfrm>
            <a:off x="2196757" y="2124877"/>
            <a:ext cx="7047646" cy="1710394"/>
          </a:xfrm>
          <a:prstGeom prst="rect">
            <a:avLst/>
          </a:prstGeom>
        </p:spPr>
      </p:pic>
      <p:cxnSp>
        <p:nvCxnSpPr>
          <p:cNvPr id="3" name="Straight Arrow Connector 2">
            <a:extLst>
              <a:ext uri="{FF2B5EF4-FFF2-40B4-BE49-F238E27FC236}">
                <a16:creationId xmlns:a16="http://schemas.microsoft.com/office/drawing/2014/main" id="{85AD97B7-F2F5-644F-A08E-AFDBAAE438EC}"/>
              </a:ext>
            </a:extLst>
          </p:cNvPr>
          <p:cNvCxnSpPr>
            <a:cxnSpLocks/>
          </p:cNvCxnSpPr>
          <p:nvPr/>
        </p:nvCxnSpPr>
        <p:spPr>
          <a:xfrm>
            <a:off x="4043680" y="277368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4140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581603" y="907716"/>
            <a:ext cx="502894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FHIR can be integrated with Iguana</a:t>
            </a:r>
          </a:p>
        </p:txBody>
      </p:sp>
      <p:sp>
        <p:nvSpPr>
          <p:cNvPr id="3" name="TextBox 2">
            <a:extLst>
              <a:ext uri="{FF2B5EF4-FFF2-40B4-BE49-F238E27FC236}">
                <a16:creationId xmlns:a16="http://schemas.microsoft.com/office/drawing/2014/main" id="{0095C3BA-3C36-F74B-A5AA-50C754CE17C5}"/>
              </a:ext>
            </a:extLst>
          </p:cNvPr>
          <p:cNvSpPr txBox="1"/>
          <p:nvPr/>
        </p:nvSpPr>
        <p:spPr>
          <a:xfrm>
            <a:off x="4280335" y="2102507"/>
            <a:ext cx="4740576" cy="523220"/>
          </a:xfrm>
          <a:prstGeom prst="rect">
            <a:avLst/>
          </a:prstGeom>
          <a:noFill/>
        </p:spPr>
        <p:txBody>
          <a:bodyPr wrap="square" rtlCol="0">
            <a:spAutoFit/>
          </a:bodyPr>
          <a:lstStyle/>
          <a:p>
            <a:r>
              <a:rPr lang="en-US" sz="2800" dirty="0"/>
              <a:t>Sending Data</a:t>
            </a:r>
          </a:p>
        </p:txBody>
      </p:sp>
      <p:sp>
        <p:nvSpPr>
          <p:cNvPr id="4" name="Oval 3">
            <a:extLst>
              <a:ext uri="{FF2B5EF4-FFF2-40B4-BE49-F238E27FC236}">
                <a16:creationId xmlns:a16="http://schemas.microsoft.com/office/drawing/2014/main" id="{543D46AC-9535-D24F-BDA1-F2D7D56D61EF}"/>
              </a:ext>
            </a:extLst>
          </p:cNvPr>
          <p:cNvSpPr>
            <a:spLocks noChangeAspect="1"/>
          </p:cNvSpPr>
          <p:nvPr/>
        </p:nvSpPr>
        <p:spPr>
          <a:xfrm>
            <a:off x="3403887" y="2130144"/>
            <a:ext cx="487680" cy="48768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pic>
        <p:nvPicPr>
          <p:cNvPr id="6" name="Picture 5" descr="Text, letter&#10;&#10;Description automatically generated">
            <a:extLst>
              <a:ext uri="{FF2B5EF4-FFF2-40B4-BE49-F238E27FC236}">
                <a16:creationId xmlns:a16="http://schemas.microsoft.com/office/drawing/2014/main" id="{7A6E30C6-5A23-1549-9030-702B933E795C}"/>
              </a:ext>
            </a:extLst>
          </p:cNvPr>
          <p:cNvPicPr>
            <a:picLocks noChangeAspect="1"/>
          </p:cNvPicPr>
          <p:nvPr/>
        </p:nvPicPr>
        <p:blipFill>
          <a:blip r:embed="rId3"/>
          <a:stretch>
            <a:fillRect/>
          </a:stretch>
        </p:blipFill>
        <p:spPr>
          <a:xfrm>
            <a:off x="2647950" y="2876884"/>
            <a:ext cx="6896100" cy="3073400"/>
          </a:xfrm>
          <a:prstGeom prst="rect">
            <a:avLst/>
          </a:prstGeom>
        </p:spPr>
      </p:pic>
    </p:spTree>
    <p:extLst>
      <p:ext uri="{BB962C8B-B14F-4D97-AF65-F5344CB8AC3E}">
        <p14:creationId xmlns:p14="http://schemas.microsoft.com/office/powerpoint/2010/main" val="20671859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581603" y="907716"/>
            <a:ext cx="502894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FHIR can be integrated with Iguana</a:t>
            </a:r>
          </a:p>
        </p:txBody>
      </p:sp>
      <p:sp>
        <p:nvSpPr>
          <p:cNvPr id="7" name="TextBox 6">
            <a:extLst>
              <a:ext uri="{FF2B5EF4-FFF2-40B4-BE49-F238E27FC236}">
                <a16:creationId xmlns:a16="http://schemas.microsoft.com/office/drawing/2014/main" id="{8D305C9A-D12B-D640-B30E-D58CCC941749}"/>
              </a:ext>
            </a:extLst>
          </p:cNvPr>
          <p:cNvSpPr txBox="1"/>
          <p:nvPr/>
        </p:nvSpPr>
        <p:spPr>
          <a:xfrm>
            <a:off x="4280335" y="2102507"/>
            <a:ext cx="4740576" cy="523220"/>
          </a:xfrm>
          <a:prstGeom prst="rect">
            <a:avLst/>
          </a:prstGeom>
          <a:noFill/>
        </p:spPr>
        <p:txBody>
          <a:bodyPr wrap="square" rtlCol="0">
            <a:spAutoFit/>
          </a:bodyPr>
          <a:lstStyle/>
          <a:p>
            <a:r>
              <a:rPr lang="en-US" sz="2800" dirty="0"/>
              <a:t>Parsing</a:t>
            </a:r>
          </a:p>
        </p:txBody>
      </p:sp>
      <p:sp>
        <p:nvSpPr>
          <p:cNvPr id="8" name="Oval 7">
            <a:extLst>
              <a:ext uri="{FF2B5EF4-FFF2-40B4-BE49-F238E27FC236}">
                <a16:creationId xmlns:a16="http://schemas.microsoft.com/office/drawing/2014/main" id="{D20844D0-A837-F441-AD73-7120CDDD766E}"/>
              </a:ext>
            </a:extLst>
          </p:cNvPr>
          <p:cNvSpPr>
            <a:spLocks noChangeAspect="1"/>
          </p:cNvSpPr>
          <p:nvPr/>
        </p:nvSpPr>
        <p:spPr>
          <a:xfrm>
            <a:off x="3371426" y="210250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pic>
        <p:nvPicPr>
          <p:cNvPr id="12" name="Picture 11" descr="Graphical user interface, text, application&#10;&#10;Description automatically generated">
            <a:extLst>
              <a:ext uri="{FF2B5EF4-FFF2-40B4-BE49-F238E27FC236}">
                <a16:creationId xmlns:a16="http://schemas.microsoft.com/office/drawing/2014/main" id="{B69DDD7D-1A40-DA4C-9FA1-7809FE1D6159}"/>
              </a:ext>
            </a:extLst>
          </p:cNvPr>
          <p:cNvPicPr>
            <a:picLocks noChangeAspect="1"/>
          </p:cNvPicPr>
          <p:nvPr/>
        </p:nvPicPr>
        <p:blipFill>
          <a:blip r:embed="rId3"/>
          <a:stretch>
            <a:fillRect/>
          </a:stretch>
        </p:blipFill>
        <p:spPr>
          <a:xfrm>
            <a:off x="2183912" y="2732034"/>
            <a:ext cx="7824176" cy="3071560"/>
          </a:xfrm>
          <a:prstGeom prst="rect">
            <a:avLst/>
          </a:prstGeom>
        </p:spPr>
      </p:pic>
    </p:spTree>
    <p:extLst>
      <p:ext uri="{BB962C8B-B14F-4D97-AF65-F5344CB8AC3E}">
        <p14:creationId xmlns:p14="http://schemas.microsoft.com/office/powerpoint/2010/main" val="23835557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581603" y="907716"/>
            <a:ext cx="502894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FHIR can be integrated with Iguana</a:t>
            </a:r>
          </a:p>
        </p:txBody>
      </p:sp>
      <p:sp>
        <p:nvSpPr>
          <p:cNvPr id="5" name="TextBox 4">
            <a:extLst>
              <a:ext uri="{FF2B5EF4-FFF2-40B4-BE49-F238E27FC236}">
                <a16:creationId xmlns:a16="http://schemas.microsoft.com/office/drawing/2014/main" id="{1A6919F7-6135-BB48-B749-A2C3A605005A}"/>
              </a:ext>
            </a:extLst>
          </p:cNvPr>
          <p:cNvSpPr txBox="1"/>
          <p:nvPr/>
        </p:nvSpPr>
        <p:spPr>
          <a:xfrm>
            <a:off x="4280335" y="2102507"/>
            <a:ext cx="4740576" cy="523220"/>
          </a:xfrm>
          <a:prstGeom prst="rect">
            <a:avLst/>
          </a:prstGeom>
          <a:noFill/>
        </p:spPr>
        <p:txBody>
          <a:bodyPr wrap="square" rtlCol="0">
            <a:spAutoFit/>
          </a:bodyPr>
          <a:lstStyle/>
          <a:p>
            <a:r>
              <a:rPr lang="en-US" sz="2800" dirty="0"/>
              <a:t>Building Message</a:t>
            </a:r>
          </a:p>
        </p:txBody>
      </p:sp>
      <p:sp>
        <p:nvSpPr>
          <p:cNvPr id="6" name="Oval 5">
            <a:extLst>
              <a:ext uri="{FF2B5EF4-FFF2-40B4-BE49-F238E27FC236}">
                <a16:creationId xmlns:a16="http://schemas.microsoft.com/office/drawing/2014/main" id="{85C34F8E-347C-3249-ADC6-FCD4844F881E}"/>
              </a:ext>
            </a:extLst>
          </p:cNvPr>
          <p:cNvSpPr>
            <a:spLocks noChangeAspect="1"/>
          </p:cNvSpPr>
          <p:nvPr/>
        </p:nvSpPr>
        <p:spPr>
          <a:xfrm>
            <a:off x="3371426" y="2091880"/>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pic>
        <p:nvPicPr>
          <p:cNvPr id="4" name="Picture 3">
            <a:extLst>
              <a:ext uri="{FF2B5EF4-FFF2-40B4-BE49-F238E27FC236}">
                <a16:creationId xmlns:a16="http://schemas.microsoft.com/office/drawing/2014/main" id="{3C89ACDD-5F93-CE4B-8CA5-0E6792BD0DB2}"/>
              </a:ext>
            </a:extLst>
          </p:cNvPr>
          <p:cNvPicPr>
            <a:picLocks noChangeAspect="1"/>
          </p:cNvPicPr>
          <p:nvPr/>
        </p:nvPicPr>
        <p:blipFill>
          <a:blip r:embed="rId3"/>
          <a:stretch>
            <a:fillRect/>
          </a:stretch>
        </p:blipFill>
        <p:spPr>
          <a:xfrm>
            <a:off x="3048000" y="2819400"/>
            <a:ext cx="6096000" cy="1219200"/>
          </a:xfrm>
          <a:prstGeom prst="rect">
            <a:avLst/>
          </a:prstGeom>
        </p:spPr>
      </p:pic>
    </p:spTree>
    <p:extLst>
      <p:ext uri="{BB962C8B-B14F-4D97-AF65-F5344CB8AC3E}">
        <p14:creationId xmlns:p14="http://schemas.microsoft.com/office/powerpoint/2010/main" val="41824101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581603" y="907716"/>
            <a:ext cx="502894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FHIR can be integrated with Iguana</a:t>
            </a:r>
          </a:p>
        </p:txBody>
      </p:sp>
      <p:sp>
        <p:nvSpPr>
          <p:cNvPr id="5" name="TextBox 4">
            <a:extLst>
              <a:ext uri="{FF2B5EF4-FFF2-40B4-BE49-F238E27FC236}">
                <a16:creationId xmlns:a16="http://schemas.microsoft.com/office/drawing/2014/main" id="{CC99DAC6-B740-634F-8352-1C995E61F9A1}"/>
              </a:ext>
            </a:extLst>
          </p:cNvPr>
          <p:cNvSpPr txBox="1"/>
          <p:nvPr/>
        </p:nvSpPr>
        <p:spPr>
          <a:xfrm>
            <a:off x="4280335" y="2102507"/>
            <a:ext cx="4740576" cy="523220"/>
          </a:xfrm>
          <a:prstGeom prst="rect">
            <a:avLst/>
          </a:prstGeom>
          <a:noFill/>
        </p:spPr>
        <p:txBody>
          <a:bodyPr wrap="square" rtlCol="0">
            <a:spAutoFit/>
          </a:bodyPr>
          <a:lstStyle/>
          <a:p>
            <a:r>
              <a:rPr lang="en-US" sz="2800" dirty="0"/>
              <a:t>Mapping</a:t>
            </a:r>
          </a:p>
        </p:txBody>
      </p:sp>
      <p:sp>
        <p:nvSpPr>
          <p:cNvPr id="6" name="Oval 5">
            <a:extLst>
              <a:ext uri="{FF2B5EF4-FFF2-40B4-BE49-F238E27FC236}">
                <a16:creationId xmlns:a16="http://schemas.microsoft.com/office/drawing/2014/main" id="{3EB1ABD4-1151-B847-A56E-E042FA5A957A}"/>
              </a:ext>
            </a:extLst>
          </p:cNvPr>
          <p:cNvSpPr>
            <a:spLocks noChangeAspect="1"/>
          </p:cNvSpPr>
          <p:nvPr/>
        </p:nvSpPr>
        <p:spPr>
          <a:xfrm>
            <a:off x="3371426" y="2119517"/>
            <a:ext cx="487680" cy="48768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4</a:t>
            </a:r>
          </a:p>
        </p:txBody>
      </p:sp>
      <p:pic>
        <p:nvPicPr>
          <p:cNvPr id="7" name="Picture 6" descr="Text&#10;&#10;Description automatically generated">
            <a:extLst>
              <a:ext uri="{FF2B5EF4-FFF2-40B4-BE49-F238E27FC236}">
                <a16:creationId xmlns:a16="http://schemas.microsoft.com/office/drawing/2014/main" id="{B805787B-6492-9E42-A6DC-35D0C0524E8D}"/>
              </a:ext>
            </a:extLst>
          </p:cNvPr>
          <p:cNvPicPr>
            <a:picLocks noChangeAspect="1"/>
          </p:cNvPicPr>
          <p:nvPr/>
        </p:nvPicPr>
        <p:blipFill>
          <a:blip r:embed="rId3"/>
          <a:stretch>
            <a:fillRect/>
          </a:stretch>
        </p:blipFill>
        <p:spPr>
          <a:xfrm>
            <a:off x="3480044" y="2874169"/>
            <a:ext cx="5231912" cy="3066983"/>
          </a:xfrm>
          <a:prstGeom prst="rect">
            <a:avLst/>
          </a:prstGeom>
        </p:spPr>
      </p:pic>
    </p:spTree>
    <p:extLst>
      <p:ext uri="{BB962C8B-B14F-4D97-AF65-F5344CB8AC3E}">
        <p14:creationId xmlns:p14="http://schemas.microsoft.com/office/powerpoint/2010/main" val="41227052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992145B-8D0F-004C-B2FC-CF7C908A5111}"/>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18742729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3A1328-346C-6E45-B3C5-A9F6458C09D5}"/>
              </a:ext>
            </a:extLst>
          </p:cNvPr>
          <p:cNvSpPr txBox="1"/>
          <p:nvPr/>
        </p:nvSpPr>
        <p:spPr>
          <a:xfrm>
            <a:off x="3120643" y="2407358"/>
            <a:ext cx="995785" cy="553998"/>
          </a:xfrm>
          <a:prstGeom prst="rect">
            <a:avLst/>
          </a:prstGeom>
          <a:noFill/>
        </p:spPr>
        <p:txBody>
          <a:bodyPr wrap="none" rtlCol="0">
            <a:spAutoFit/>
          </a:bodyPr>
          <a:lstStyle/>
          <a:p>
            <a:r>
              <a:rPr lang="en-US" sz="3000" dirty="0"/>
              <a:t>CDA</a:t>
            </a:r>
          </a:p>
        </p:txBody>
      </p:sp>
      <p:grpSp>
        <p:nvGrpSpPr>
          <p:cNvPr id="5" name="Group 4">
            <a:extLst>
              <a:ext uri="{FF2B5EF4-FFF2-40B4-BE49-F238E27FC236}">
                <a16:creationId xmlns:a16="http://schemas.microsoft.com/office/drawing/2014/main" id="{D749CC15-AAAE-DE4D-8E1A-12BD0A4901CA}"/>
              </a:ext>
            </a:extLst>
          </p:cNvPr>
          <p:cNvGrpSpPr/>
          <p:nvPr/>
        </p:nvGrpSpPr>
        <p:grpSpPr>
          <a:xfrm>
            <a:off x="2329649" y="2448961"/>
            <a:ext cx="487680" cy="487680"/>
            <a:chOff x="1565158" y="2274838"/>
            <a:chExt cx="487680" cy="487680"/>
          </a:xfrm>
        </p:grpSpPr>
        <p:sp>
          <p:nvSpPr>
            <p:cNvPr id="6" name="Oval 5">
              <a:extLst>
                <a:ext uri="{FF2B5EF4-FFF2-40B4-BE49-F238E27FC236}">
                  <a16:creationId xmlns:a16="http://schemas.microsoft.com/office/drawing/2014/main" id="{D45927EA-A446-F943-A7D5-4293FD763240}"/>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7" name="Freeform 6">
              <a:extLst>
                <a:ext uri="{FF2B5EF4-FFF2-40B4-BE49-F238E27FC236}">
                  <a16:creationId xmlns:a16="http://schemas.microsoft.com/office/drawing/2014/main" id="{E27BC6B0-9554-1E48-B34D-E73AFB8BFEC8}"/>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4" name="TextBox 13">
            <a:extLst>
              <a:ext uri="{FF2B5EF4-FFF2-40B4-BE49-F238E27FC236}">
                <a16:creationId xmlns:a16="http://schemas.microsoft.com/office/drawing/2014/main" id="{1992145B-8D0F-004C-B2FC-CF7C908A5111}"/>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31216788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3A1328-346C-6E45-B3C5-A9F6458C09D5}"/>
              </a:ext>
            </a:extLst>
          </p:cNvPr>
          <p:cNvSpPr txBox="1"/>
          <p:nvPr/>
        </p:nvSpPr>
        <p:spPr>
          <a:xfrm>
            <a:off x="3120643" y="2407358"/>
            <a:ext cx="995785" cy="2769989"/>
          </a:xfrm>
          <a:prstGeom prst="rect">
            <a:avLst/>
          </a:prstGeom>
          <a:noFill/>
        </p:spPr>
        <p:txBody>
          <a:bodyPr wrap="none" rtlCol="0">
            <a:spAutoFit/>
          </a:bodyPr>
          <a:lstStyle/>
          <a:p>
            <a:r>
              <a:rPr lang="en-US" sz="3000" dirty="0"/>
              <a:t>CDA</a:t>
            </a:r>
          </a:p>
          <a:p>
            <a:endParaRPr lang="en-US" sz="3000" dirty="0"/>
          </a:p>
          <a:p>
            <a:r>
              <a:rPr lang="en-US" sz="3000" dirty="0"/>
              <a:t>X12</a:t>
            </a:r>
          </a:p>
          <a:p>
            <a:endParaRPr lang="en-US" sz="3000" dirty="0"/>
          </a:p>
          <a:p>
            <a:endParaRPr lang="en-US" sz="3000" dirty="0"/>
          </a:p>
          <a:p>
            <a:pPr algn="ctr"/>
            <a:r>
              <a:rPr lang="en-US" sz="2400" dirty="0"/>
              <a:t> </a:t>
            </a:r>
          </a:p>
        </p:txBody>
      </p:sp>
      <p:grpSp>
        <p:nvGrpSpPr>
          <p:cNvPr id="5" name="Group 4">
            <a:extLst>
              <a:ext uri="{FF2B5EF4-FFF2-40B4-BE49-F238E27FC236}">
                <a16:creationId xmlns:a16="http://schemas.microsoft.com/office/drawing/2014/main" id="{D749CC15-AAAE-DE4D-8E1A-12BD0A4901CA}"/>
              </a:ext>
            </a:extLst>
          </p:cNvPr>
          <p:cNvGrpSpPr/>
          <p:nvPr/>
        </p:nvGrpSpPr>
        <p:grpSpPr>
          <a:xfrm>
            <a:off x="2329649" y="2448961"/>
            <a:ext cx="487680" cy="487680"/>
            <a:chOff x="1565158" y="2274838"/>
            <a:chExt cx="487680" cy="487680"/>
          </a:xfrm>
        </p:grpSpPr>
        <p:sp>
          <p:nvSpPr>
            <p:cNvPr id="6" name="Oval 5">
              <a:extLst>
                <a:ext uri="{FF2B5EF4-FFF2-40B4-BE49-F238E27FC236}">
                  <a16:creationId xmlns:a16="http://schemas.microsoft.com/office/drawing/2014/main" id="{D45927EA-A446-F943-A7D5-4293FD763240}"/>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7" name="Freeform 6">
              <a:extLst>
                <a:ext uri="{FF2B5EF4-FFF2-40B4-BE49-F238E27FC236}">
                  <a16:creationId xmlns:a16="http://schemas.microsoft.com/office/drawing/2014/main" id="{E27BC6B0-9554-1E48-B34D-E73AFB8BFEC8}"/>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8" name="Group 7">
            <a:extLst>
              <a:ext uri="{FF2B5EF4-FFF2-40B4-BE49-F238E27FC236}">
                <a16:creationId xmlns:a16="http://schemas.microsoft.com/office/drawing/2014/main" id="{DBABC08B-5414-FF45-9347-F5803017F39B}"/>
              </a:ext>
            </a:extLst>
          </p:cNvPr>
          <p:cNvGrpSpPr/>
          <p:nvPr/>
        </p:nvGrpSpPr>
        <p:grpSpPr>
          <a:xfrm>
            <a:off x="2337385" y="3317680"/>
            <a:ext cx="487680" cy="487680"/>
            <a:chOff x="1565158" y="3019117"/>
            <a:chExt cx="487680" cy="487680"/>
          </a:xfrm>
        </p:grpSpPr>
        <p:sp>
          <p:nvSpPr>
            <p:cNvPr id="9" name="Oval 8">
              <a:extLst>
                <a:ext uri="{FF2B5EF4-FFF2-40B4-BE49-F238E27FC236}">
                  <a16:creationId xmlns:a16="http://schemas.microsoft.com/office/drawing/2014/main" id="{884F559E-A657-D445-B637-1DC226A58645}"/>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0" name="Freeform 9">
              <a:extLst>
                <a:ext uri="{FF2B5EF4-FFF2-40B4-BE49-F238E27FC236}">
                  <a16:creationId xmlns:a16="http://schemas.microsoft.com/office/drawing/2014/main" id="{6570B2AF-4507-A74B-A707-1EE50A958A26}"/>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4" name="TextBox 13">
            <a:extLst>
              <a:ext uri="{FF2B5EF4-FFF2-40B4-BE49-F238E27FC236}">
                <a16:creationId xmlns:a16="http://schemas.microsoft.com/office/drawing/2014/main" id="{1992145B-8D0F-004C-B2FC-CF7C908A5111}"/>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30239623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3A1328-346C-6E45-B3C5-A9F6458C09D5}"/>
              </a:ext>
            </a:extLst>
          </p:cNvPr>
          <p:cNvSpPr txBox="1"/>
          <p:nvPr/>
        </p:nvSpPr>
        <p:spPr>
          <a:xfrm>
            <a:off x="3120643" y="2407358"/>
            <a:ext cx="1082348" cy="2769989"/>
          </a:xfrm>
          <a:prstGeom prst="rect">
            <a:avLst/>
          </a:prstGeom>
          <a:noFill/>
        </p:spPr>
        <p:txBody>
          <a:bodyPr wrap="none" rtlCol="0">
            <a:spAutoFit/>
          </a:bodyPr>
          <a:lstStyle/>
          <a:p>
            <a:r>
              <a:rPr lang="en-US" sz="3000" dirty="0"/>
              <a:t>CDA</a:t>
            </a:r>
          </a:p>
          <a:p>
            <a:endParaRPr lang="en-US" sz="3000" dirty="0"/>
          </a:p>
          <a:p>
            <a:r>
              <a:rPr lang="en-US" sz="3000" dirty="0"/>
              <a:t>X12</a:t>
            </a:r>
          </a:p>
          <a:p>
            <a:endParaRPr lang="en-US" sz="3000" dirty="0"/>
          </a:p>
          <a:p>
            <a:r>
              <a:rPr lang="en-US" sz="3000" dirty="0"/>
              <a:t>FHIR</a:t>
            </a:r>
          </a:p>
          <a:p>
            <a:pPr algn="ctr"/>
            <a:r>
              <a:rPr lang="en-US" sz="2400" dirty="0"/>
              <a:t> </a:t>
            </a:r>
          </a:p>
        </p:txBody>
      </p:sp>
      <p:grpSp>
        <p:nvGrpSpPr>
          <p:cNvPr id="5" name="Group 4">
            <a:extLst>
              <a:ext uri="{FF2B5EF4-FFF2-40B4-BE49-F238E27FC236}">
                <a16:creationId xmlns:a16="http://schemas.microsoft.com/office/drawing/2014/main" id="{D749CC15-AAAE-DE4D-8E1A-12BD0A4901CA}"/>
              </a:ext>
            </a:extLst>
          </p:cNvPr>
          <p:cNvGrpSpPr/>
          <p:nvPr/>
        </p:nvGrpSpPr>
        <p:grpSpPr>
          <a:xfrm>
            <a:off x="2329649" y="2448961"/>
            <a:ext cx="487680" cy="487680"/>
            <a:chOff x="1565158" y="2274838"/>
            <a:chExt cx="487680" cy="487680"/>
          </a:xfrm>
        </p:grpSpPr>
        <p:sp>
          <p:nvSpPr>
            <p:cNvPr id="6" name="Oval 5">
              <a:extLst>
                <a:ext uri="{FF2B5EF4-FFF2-40B4-BE49-F238E27FC236}">
                  <a16:creationId xmlns:a16="http://schemas.microsoft.com/office/drawing/2014/main" id="{D45927EA-A446-F943-A7D5-4293FD763240}"/>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7" name="Freeform 6">
              <a:extLst>
                <a:ext uri="{FF2B5EF4-FFF2-40B4-BE49-F238E27FC236}">
                  <a16:creationId xmlns:a16="http://schemas.microsoft.com/office/drawing/2014/main" id="{E27BC6B0-9554-1E48-B34D-E73AFB8BFEC8}"/>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8" name="Group 7">
            <a:extLst>
              <a:ext uri="{FF2B5EF4-FFF2-40B4-BE49-F238E27FC236}">
                <a16:creationId xmlns:a16="http://schemas.microsoft.com/office/drawing/2014/main" id="{DBABC08B-5414-FF45-9347-F5803017F39B}"/>
              </a:ext>
            </a:extLst>
          </p:cNvPr>
          <p:cNvGrpSpPr/>
          <p:nvPr/>
        </p:nvGrpSpPr>
        <p:grpSpPr>
          <a:xfrm>
            <a:off x="2337385" y="3317680"/>
            <a:ext cx="487680" cy="487680"/>
            <a:chOff x="1565158" y="3019117"/>
            <a:chExt cx="487680" cy="487680"/>
          </a:xfrm>
        </p:grpSpPr>
        <p:sp>
          <p:nvSpPr>
            <p:cNvPr id="9" name="Oval 8">
              <a:extLst>
                <a:ext uri="{FF2B5EF4-FFF2-40B4-BE49-F238E27FC236}">
                  <a16:creationId xmlns:a16="http://schemas.microsoft.com/office/drawing/2014/main" id="{884F559E-A657-D445-B637-1DC226A58645}"/>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0" name="Freeform 9">
              <a:extLst>
                <a:ext uri="{FF2B5EF4-FFF2-40B4-BE49-F238E27FC236}">
                  <a16:creationId xmlns:a16="http://schemas.microsoft.com/office/drawing/2014/main" id="{6570B2AF-4507-A74B-A707-1EE50A958A26}"/>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11" name="Group 10">
            <a:extLst>
              <a:ext uri="{FF2B5EF4-FFF2-40B4-BE49-F238E27FC236}">
                <a16:creationId xmlns:a16="http://schemas.microsoft.com/office/drawing/2014/main" id="{9E952BD3-FC31-B84E-BD97-736141D82D75}"/>
              </a:ext>
            </a:extLst>
          </p:cNvPr>
          <p:cNvGrpSpPr/>
          <p:nvPr/>
        </p:nvGrpSpPr>
        <p:grpSpPr>
          <a:xfrm>
            <a:off x="2337385" y="4289321"/>
            <a:ext cx="487680" cy="487680"/>
            <a:chOff x="1565158" y="3880354"/>
            <a:chExt cx="487680" cy="487680"/>
          </a:xfrm>
        </p:grpSpPr>
        <p:sp>
          <p:nvSpPr>
            <p:cNvPr id="12" name="Oval 11">
              <a:extLst>
                <a:ext uri="{FF2B5EF4-FFF2-40B4-BE49-F238E27FC236}">
                  <a16:creationId xmlns:a16="http://schemas.microsoft.com/office/drawing/2014/main" id="{1C1C3369-C1D9-C442-9884-887069BAF666}"/>
                </a:ext>
              </a:extLst>
            </p:cNvPr>
            <p:cNvSpPr>
              <a:spLocks noChangeAspect="1"/>
            </p:cNvSpPr>
            <p:nvPr/>
          </p:nvSpPr>
          <p:spPr>
            <a:xfrm>
              <a:off x="1565158" y="3880354"/>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3" name="Freeform 12">
              <a:extLst>
                <a:ext uri="{FF2B5EF4-FFF2-40B4-BE49-F238E27FC236}">
                  <a16:creationId xmlns:a16="http://schemas.microsoft.com/office/drawing/2014/main" id="{E30F6E18-7A6C-AB49-A24F-323B79B9DF9C}"/>
                </a:ext>
              </a:extLst>
            </p:cNvPr>
            <p:cNvSpPr/>
            <p:nvPr/>
          </p:nvSpPr>
          <p:spPr>
            <a:xfrm rot="18439243">
              <a:off x="1671122" y="4020759"/>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4" name="TextBox 13">
            <a:extLst>
              <a:ext uri="{FF2B5EF4-FFF2-40B4-BE49-F238E27FC236}">
                <a16:creationId xmlns:a16="http://schemas.microsoft.com/office/drawing/2014/main" id="{1992145B-8D0F-004C-B2FC-CF7C908A5111}"/>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13754660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08D7B7-0DA1-8B46-A0E4-59619F6A2826}"/>
              </a:ext>
            </a:extLst>
          </p:cNvPr>
          <p:cNvCxnSpPr>
            <a:cxnSpLocks/>
          </p:cNvCxnSpPr>
          <p:nvPr/>
        </p:nvCxnSpPr>
        <p:spPr>
          <a:xfrm>
            <a:off x="4989871" y="3620392"/>
            <a:ext cx="2212258" cy="0"/>
          </a:xfrm>
          <a:prstGeom prst="line">
            <a:avLst/>
          </a:prstGeom>
          <a:ln w="57150">
            <a:solidFill>
              <a:schemeClr val="accent1"/>
            </a:solidFill>
          </a:ln>
          <a:effectLst>
            <a:outerShdw blurRad="50800" dist="50800" dir="5400000" sx="1000" sy="1000" algn="ctr" rotWithShape="0">
              <a:srgbClr val="000000">
                <a:alpha val="43137"/>
              </a:srgbClr>
            </a:outerShdw>
          </a:effectLst>
        </p:spPr>
        <p:style>
          <a:lnRef idx="1">
            <a:schemeClr val="accent6"/>
          </a:lnRef>
          <a:fillRef idx="0">
            <a:schemeClr val="accent6"/>
          </a:fillRef>
          <a:effectRef idx="0">
            <a:schemeClr val="accent6"/>
          </a:effectRef>
          <a:fontRef idx="minor">
            <a:schemeClr val="tx1"/>
          </a:fontRef>
        </p:style>
      </p:cxnSp>
      <p:pic>
        <p:nvPicPr>
          <p:cNvPr id="5" name="Picture 2">
            <a:extLst>
              <a:ext uri="{FF2B5EF4-FFF2-40B4-BE49-F238E27FC236}">
                <a16:creationId xmlns:a16="http://schemas.microsoft.com/office/drawing/2014/main" id="{24C70580-4581-DA46-8203-02983285C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997" y="5098665"/>
            <a:ext cx="2279004" cy="8926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A6A1BF-5750-E540-BD21-521453D6C5FF}"/>
              </a:ext>
            </a:extLst>
          </p:cNvPr>
          <p:cNvSpPr txBox="1"/>
          <p:nvPr/>
        </p:nvSpPr>
        <p:spPr>
          <a:xfrm>
            <a:off x="1514677" y="2339808"/>
            <a:ext cx="9162647" cy="923330"/>
          </a:xfrm>
          <a:prstGeom prst="rect">
            <a:avLst/>
          </a:prstGeom>
          <a:noFill/>
        </p:spPr>
        <p:txBody>
          <a:bodyPr wrap="square" rtlCol="0">
            <a:spAutoFit/>
          </a:bodyPr>
          <a:lstStyle/>
          <a:p>
            <a:pPr algn="ctr"/>
            <a:r>
              <a:rPr lang="en-US" sz="5400" b="1" dirty="0">
                <a:solidFill>
                  <a:schemeClr val="accent5"/>
                </a:solidFill>
              </a:rPr>
              <a:t>Conclusion</a:t>
            </a:r>
          </a:p>
        </p:txBody>
      </p:sp>
    </p:spTree>
    <p:extLst>
      <p:ext uri="{BB962C8B-B14F-4D97-AF65-F5344CB8AC3E}">
        <p14:creationId xmlns:p14="http://schemas.microsoft.com/office/powerpoint/2010/main" val="29762856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57BB737-59DE-C448-8CBA-759AB1F4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9594" y="5969962"/>
            <a:ext cx="929084" cy="70009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1B672309-EF98-8345-A012-849473D56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961" y="2177095"/>
            <a:ext cx="5014093" cy="19638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44315B-CA33-AD44-8DBE-9CC2FD1C1BDF}"/>
              </a:ext>
            </a:extLst>
          </p:cNvPr>
          <p:cNvSpPr txBox="1"/>
          <p:nvPr/>
        </p:nvSpPr>
        <p:spPr>
          <a:xfrm>
            <a:off x="4939113" y="4798616"/>
            <a:ext cx="2313775" cy="646331"/>
          </a:xfrm>
          <a:prstGeom prst="rect">
            <a:avLst/>
          </a:prstGeom>
          <a:noFill/>
        </p:spPr>
        <p:txBody>
          <a:bodyPr wrap="none" rtlCol="0">
            <a:spAutoFit/>
          </a:bodyPr>
          <a:lstStyle/>
          <a:p>
            <a:pPr algn="ctr"/>
            <a:r>
              <a:rPr lang="en-US" sz="3600" b="1" i="1" dirty="0">
                <a:solidFill>
                  <a:schemeClr val="bg1">
                    <a:lumMod val="50000"/>
                  </a:schemeClr>
                </a:solidFill>
              </a:rPr>
              <a:t>Thank You!</a:t>
            </a:r>
          </a:p>
        </p:txBody>
      </p:sp>
    </p:spTree>
    <p:extLst>
      <p:ext uri="{BB962C8B-B14F-4D97-AF65-F5344CB8AC3E}">
        <p14:creationId xmlns:p14="http://schemas.microsoft.com/office/powerpoint/2010/main" val="406067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42503-195F-8D41-B230-611FA7CDC1B7}"/>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pic>
        <p:nvPicPr>
          <p:cNvPr id="10" name="Picture 9">
            <a:extLst>
              <a:ext uri="{FF2B5EF4-FFF2-40B4-BE49-F238E27FC236}">
                <a16:creationId xmlns:a16="http://schemas.microsoft.com/office/drawing/2014/main" id="{CFB15DC3-435E-274B-94DF-79AE0C37CB3B}"/>
              </a:ext>
            </a:extLst>
          </p:cNvPr>
          <p:cNvPicPr>
            <a:picLocks noChangeAspect="1"/>
          </p:cNvPicPr>
          <p:nvPr/>
        </p:nvPicPr>
        <p:blipFill>
          <a:blip r:embed="rId3"/>
          <a:stretch>
            <a:fillRect/>
          </a:stretch>
        </p:blipFill>
        <p:spPr>
          <a:xfrm>
            <a:off x="2196757" y="2124877"/>
            <a:ext cx="7047646" cy="1710394"/>
          </a:xfrm>
          <a:prstGeom prst="rect">
            <a:avLst/>
          </a:prstGeom>
        </p:spPr>
      </p:pic>
      <p:cxnSp>
        <p:nvCxnSpPr>
          <p:cNvPr id="3" name="Straight Arrow Connector 2">
            <a:extLst>
              <a:ext uri="{FF2B5EF4-FFF2-40B4-BE49-F238E27FC236}">
                <a16:creationId xmlns:a16="http://schemas.microsoft.com/office/drawing/2014/main" id="{85AD97B7-F2F5-644F-A08E-AFDBAAE438EC}"/>
              </a:ext>
            </a:extLst>
          </p:cNvPr>
          <p:cNvCxnSpPr>
            <a:cxnSpLocks/>
          </p:cNvCxnSpPr>
          <p:nvPr/>
        </p:nvCxnSpPr>
        <p:spPr>
          <a:xfrm>
            <a:off x="4064000" y="226568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48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42503-195F-8D41-B230-611FA7CDC1B7}"/>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pic>
        <p:nvPicPr>
          <p:cNvPr id="10" name="Picture 9">
            <a:extLst>
              <a:ext uri="{FF2B5EF4-FFF2-40B4-BE49-F238E27FC236}">
                <a16:creationId xmlns:a16="http://schemas.microsoft.com/office/drawing/2014/main" id="{CFB15DC3-435E-274B-94DF-79AE0C37CB3B}"/>
              </a:ext>
            </a:extLst>
          </p:cNvPr>
          <p:cNvPicPr>
            <a:picLocks noChangeAspect="1"/>
          </p:cNvPicPr>
          <p:nvPr/>
        </p:nvPicPr>
        <p:blipFill>
          <a:blip r:embed="rId3"/>
          <a:stretch>
            <a:fillRect/>
          </a:stretch>
        </p:blipFill>
        <p:spPr>
          <a:xfrm>
            <a:off x="2196757" y="2124877"/>
            <a:ext cx="7047646" cy="1710394"/>
          </a:xfrm>
          <a:prstGeom prst="rect">
            <a:avLst/>
          </a:prstGeom>
        </p:spPr>
      </p:pic>
      <p:cxnSp>
        <p:nvCxnSpPr>
          <p:cNvPr id="3" name="Straight Arrow Connector 2">
            <a:extLst>
              <a:ext uri="{FF2B5EF4-FFF2-40B4-BE49-F238E27FC236}">
                <a16:creationId xmlns:a16="http://schemas.microsoft.com/office/drawing/2014/main" id="{85AD97B7-F2F5-644F-A08E-AFDBAAE438EC}"/>
              </a:ext>
            </a:extLst>
          </p:cNvPr>
          <p:cNvCxnSpPr>
            <a:cxnSpLocks/>
          </p:cNvCxnSpPr>
          <p:nvPr/>
        </p:nvCxnSpPr>
        <p:spPr>
          <a:xfrm>
            <a:off x="4124960" y="242824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474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293B7-9723-5B4D-9082-BFA155560056}"/>
              </a:ext>
            </a:extLst>
          </p:cNvPr>
          <p:cNvPicPr>
            <a:picLocks noChangeAspect="1"/>
          </p:cNvPicPr>
          <p:nvPr/>
        </p:nvPicPr>
        <p:blipFill>
          <a:blip r:embed="rId3"/>
          <a:stretch>
            <a:fillRect/>
          </a:stretch>
        </p:blipFill>
        <p:spPr>
          <a:xfrm>
            <a:off x="2196757" y="2124877"/>
            <a:ext cx="7047646" cy="1710394"/>
          </a:xfrm>
          <a:prstGeom prst="rect">
            <a:avLst/>
          </a:prstGeom>
        </p:spPr>
      </p:pic>
      <p:pic>
        <p:nvPicPr>
          <p:cNvPr id="3" name="Picture 2">
            <a:extLst>
              <a:ext uri="{FF2B5EF4-FFF2-40B4-BE49-F238E27FC236}">
                <a16:creationId xmlns:a16="http://schemas.microsoft.com/office/drawing/2014/main" id="{95DC845E-4BB3-DC46-88EE-ACD934C55D5C}"/>
              </a:ext>
            </a:extLst>
          </p:cNvPr>
          <p:cNvPicPr>
            <a:picLocks noChangeAspect="1"/>
          </p:cNvPicPr>
          <p:nvPr/>
        </p:nvPicPr>
        <p:blipFill>
          <a:blip r:embed="rId4"/>
          <a:stretch>
            <a:fillRect/>
          </a:stretch>
        </p:blipFill>
        <p:spPr>
          <a:xfrm>
            <a:off x="2196757" y="3920584"/>
            <a:ext cx="7047646" cy="1792823"/>
          </a:xfrm>
          <a:prstGeom prst="rect">
            <a:avLst/>
          </a:prstGeom>
        </p:spPr>
      </p:pic>
      <p:sp>
        <p:nvSpPr>
          <p:cNvPr id="6" name="TextBox 5">
            <a:extLst>
              <a:ext uri="{FF2B5EF4-FFF2-40B4-BE49-F238E27FC236}">
                <a16:creationId xmlns:a16="http://schemas.microsoft.com/office/drawing/2014/main" id="{69036372-E93A-2846-882C-DF76BEFC15A9}"/>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cxnSp>
        <p:nvCxnSpPr>
          <p:cNvPr id="5" name="Straight Arrow Connector 4">
            <a:extLst>
              <a:ext uri="{FF2B5EF4-FFF2-40B4-BE49-F238E27FC236}">
                <a16:creationId xmlns:a16="http://schemas.microsoft.com/office/drawing/2014/main" id="{BCD8192A-A05C-E74A-96CB-7B5D338B047C}"/>
              </a:ext>
            </a:extLst>
          </p:cNvPr>
          <p:cNvCxnSpPr>
            <a:cxnSpLocks/>
          </p:cNvCxnSpPr>
          <p:nvPr/>
        </p:nvCxnSpPr>
        <p:spPr>
          <a:xfrm>
            <a:off x="4155440" y="403352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116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293B7-9723-5B4D-9082-BFA155560056}"/>
              </a:ext>
            </a:extLst>
          </p:cNvPr>
          <p:cNvPicPr>
            <a:picLocks noChangeAspect="1"/>
          </p:cNvPicPr>
          <p:nvPr/>
        </p:nvPicPr>
        <p:blipFill>
          <a:blip r:embed="rId3"/>
          <a:stretch>
            <a:fillRect/>
          </a:stretch>
        </p:blipFill>
        <p:spPr>
          <a:xfrm>
            <a:off x="2196757" y="2124877"/>
            <a:ext cx="7047646" cy="1710394"/>
          </a:xfrm>
          <a:prstGeom prst="rect">
            <a:avLst/>
          </a:prstGeom>
        </p:spPr>
      </p:pic>
      <p:pic>
        <p:nvPicPr>
          <p:cNvPr id="3" name="Picture 2">
            <a:extLst>
              <a:ext uri="{FF2B5EF4-FFF2-40B4-BE49-F238E27FC236}">
                <a16:creationId xmlns:a16="http://schemas.microsoft.com/office/drawing/2014/main" id="{95DC845E-4BB3-DC46-88EE-ACD934C55D5C}"/>
              </a:ext>
            </a:extLst>
          </p:cNvPr>
          <p:cNvPicPr>
            <a:picLocks noChangeAspect="1"/>
          </p:cNvPicPr>
          <p:nvPr/>
        </p:nvPicPr>
        <p:blipFill>
          <a:blip r:embed="rId4"/>
          <a:stretch>
            <a:fillRect/>
          </a:stretch>
        </p:blipFill>
        <p:spPr>
          <a:xfrm>
            <a:off x="2196757" y="3920584"/>
            <a:ext cx="7047646" cy="1792823"/>
          </a:xfrm>
          <a:prstGeom prst="rect">
            <a:avLst/>
          </a:prstGeom>
        </p:spPr>
      </p:pic>
      <p:sp>
        <p:nvSpPr>
          <p:cNvPr id="6" name="TextBox 5">
            <a:extLst>
              <a:ext uri="{FF2B5EF4-FFF2-40B4-BE49-F238E27FC236}">
                <a16:creationId xmlns:a16="http://schemas.microsoft.com/office/drawing/2014/main" id="{69036372-E93A-2846-882C-DF76BEFC15A9}"/>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cxnSp>
        <p:nvCxnSpPr>
          <p:cNvPr id="5" name="Straight Arrow Connector 4">
            <a:extLst>
              <a:ext uri="{FF2B5EF4-FFF2-40B4-BE49-F238E27FC236}">
                <a16:creationId xmlns:a16="http://schemas.microsoft.com/office/drawing/2014/main" id="{BCD8192A-A05C-E74A-96CB-7B5D338B047C}"/>
              </a:ext>
            </a:extLst>
          </p:cNvPr>
          <p:cNvCxnSpPr>
            <a:cxnSpLocks/>
          </p:cNvCxnSpPr>
          <p:nvPr/>
        </p:nvCxnSpPr>
        <p:spPr>
          <a:xfrm>
            <a:off x="4056288" y="276658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047C80C-8D33-734B-A2BE-483DEE77B005}"/>
              </a:ext>
            </a:extLst>
          </p:cNvPr>
          <p:cNvCxnSpPr>
            <a:cxnSpLocks/>
          </p:cNvCxnSpPr>
          <p:nvPr/>
        </p:nvCxnSpPr>
        <p:spPr>
          <a:xfrm>
            <a:off x="4056288" y="291898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874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293B7-9723-5B4D-9082-BFA155560056}"/>
              </a:ext>
            </a:extLst>
          </p:cNvPr>
          <p:cNvPicPr>
            <a:picLocks noChangeAspect="1"/>
          </p:cNvPicPr>
          <p:nvPr/>
        </p:nvPicPr>
        <p:blipFill>
          <a:blip r:embed="rId3"/>
          <a:stretch>
            <a:fillRect/>
          </a:stretch>
        </p:blipFill>
        <p:spPr>
          <a:xfrm>
            <a:off x="2196757" y="2124877"/>
            <a:ext cx="7047646" cy="1710394"/>
          </a:xfrm>
          <a:prstGeom prst="rect">
            <a:avLst/>
          </a:prstGeom>
        </p:spPr>
      </p:pic>
      <p:pic>
        <p:nvPicPr>
          <p:cNvPr id="3" name="Picture 2">
            <a:extLst>
              <a:ext uri="{FF2B5EF4-FFF2-40B4-BE49-F238E27FC236}">
                <a16:creationId xmlns:a16="http://schemas.microsoft.com/office/drawing/2014/main" id="{95DC845E-4BB3-DC46-88EE-ACD934C55D5C}"/>
              </a:ext>
            </a:extLst>
          </p:cNvPr>
          <p:cNvPicPr>
            <a:picLocks noChangeAspect="1"/>
          </p:cNvPicPr>
          <p:nvPr/>
        </p:nvPicPr>
        <p:blipFill>
          <a:blip r:embed="rId4"/>
          <a:stretch>
            <a:fillRect/>
          </a:stretch>
        </p:blipFill>
        <p:spPr>
          <a:xfrm>
            <a:off x="2196757" y="3920584"/>
            <a:ext cx="7047646" cy="1792823"/>
          </a:xfrm>
          <a:prstGeom prst="rect">
            <a:avLst/>
          </a:prstGeom>
        </p:spPr>
      </p:pic>
      <p:sp>
        <p:nvSpPr>
          <p:cNvPr id="6" name="TextBox 5">
            <a:extLst>
              <a:ext uri="{FF2B5EF4-FFF2-40B4-BE49-F238E27FC236}">
                <a16:creationId xmlns:a16="http://schemas.microsoft.com/office/drawing/2014/main" id="{69036372-E93A-2846-882C-DF76BEFC15A9}"/>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cxnSp>
        <p:nvCxnSpPr>
          <p:cNvPr id="8" name="Straight Arrow Connector 7">
            <a:extLst>
              <a:ext uri="{FF2B5EF4-FFF2-40B4-BE49-F238E27FC236}">
                <a16:creationId xmlns:a16="http://schemas.microsoft.com/office/drawing/2014/main" id="{FB26F6DF-1C59-C74C-BD24-CA150C7AD288}"/>
              </a:ext>
            </a:extLst>
          </p:cNvPr>
          <p:cNvCxnSpPr>
            <a:cxnSpLocks/>
          </p:cNvCxnSpPr>
          <p:nvPr/>
        </p:nvCxnSpPr>
        <p:spPr>
          <a:xfrm>
            <a:off x="4056288" y="471473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F674692-28F9-C145-8719-E61AFB4AF461}"/>
              </a:ext>
            </a:extLst>
          </p:cNvPr>
          <p:cNvCxnSpPr>
            <a:cxnSpLocks/>
          </p:cNvCxnSpPr>
          <p:nvPr/>
        </p:nvCxnSpPr>
        <p:spPr>
          <a:xfrm>
            <a:off x="4056288" y="4868966"/>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FF39AC0-14F3-DB4D-B8FC-09493FFDDFCB}"/>
              </a:ext>
            </a:extLst>
          </p:cNvPr>
          <p:cNvCxnSpPr>
            <a:cxnSpLocks/>
          </p:cNvCxnSpPr>
          <p:nvPr/>
        </p:nvCxnSpPr>
        <p:spPr>
          <a:xfrm>
            <a:off x="4056288" y="5045235"/>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564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293B7-9723-5B4D-9082-BFA155560056}"/>
              </a:ext>
            </a:extLst>
          </p:cNvPr>
          <p:cNvPicPr>
            <a:picLocks noChangeAspect="1"/>
          </p:cNvPicPr>
          <p:nvPr/>
        </p:nvPicPr>
        <p:blipFill>
          <a:blip r:embed="rId3"/>
          <a:stretch>
            <a:fillRect/>
          </a:stretch>
        </p:blipFill>
        <p:spPr>
          <a:xfrm>
            <a:off x="2196757" y="2124877"/>
            <a:ext cx="7047646" cy="1710394"/>
          </a:xfrm>
          <a:prstGeom prst="rect">
            <a:avLst/>
          </a:prstGeom>
        </p:spPr>
      </p:pic>
      <p:pic>
        <p:nvPicPr>
          <p:cNvPr id="3" name="Picture 2">
            <a:extLst>
              <a:ext uri="{FF2B5EF4-FFF2-40B4-BE49-F238E27FC236}">
                <a16:creationId xmlns:a16="http://schemas.microsoft.com/office/drawing/2014/main" id="{95DC845E-4BB3-DC46-88EE-ACD934C55D5C}"/>
              </a:ext>
            </a:extLst>
          </p:cNvPr>
          <p:cNvPicPr>
            <a:picLocks noChangeAspect="1"/>
          </p:cNvPicPr>
          <p:nvPr/>
        </p:nvPicPr>
        <p:blipFill>
          <a:blip r:embed="rId4"/>
          <a:stretch>
            <a:fillRect/>
          </a:stretch>
        </p:blipFill>
        <p:spPr>
          <a:xfrm>
            <a:off x="2196757" y="3920584"/>
            <a:ext cx="7047646" cy="1792823"/>
          </a:xfrm>
          <a:prstGeom prst="rect">
            <a:avLst/>
          </a:prstGeom>
        </p:spPr>
      </p:pic>
      <p:sp>
        <p:nvSpPr>
          <p:cNvPr id="6" name="TextBox 5">
            <a:extLst>
              <a:ext uri="{FF2B5EF4-FFF2-40B4-BE49-F238E27FC236}">
                <a16:creationId xmlns:a16="http://schemas.microsoft.com/office/drawing/2014/main" id="{69036372-E93A-2846-882C-DF76BEFC15A9}"/>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cxnSp>
        <p:nvCxnSpPr>
          <p:cNvPr id="8" name="Straight Arrow Connector 7">
            <a:extLst>
              <a:ext uri="{FF2B5EF4-FFF2-40B4-BE49-F238E27FC236}">
                <a16:creationId xmlns:a16="http://schemas.microsoft.com/office/drawing/2014/main" id="{FB26F6DF-1C59-C74C-BD24-CA150C7AD288}"/>
              </a:ext>
            </a:extLst>
          </p:cNvPr>
          <p:cNvCxnSpPr>
            <a:cxnSpLocks/>
          </p:cNvCxnSpPr>
          <p:nvPr/>
        </p:nvCxnSpPr>
        <p:spPr>
          <a:xfrm>
            <a:off x="4056288" y="327152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F674692-28F9-C145-8719-E61AFB4AF461}"/>
              </a:ext>
            </a:extLst>
          </p:cNvPr>
          <p:cNvCxnSpPr>
            <a:cxnSpLocks/>
          </p:cNvCxnSpPr>
          <p:nvPr/>
        </p:nvCxnSpPr>
        <p:spPr>
          <a:xfrm>
            <a:off x="4056288" y="3095251"/>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532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293B7-9723-5B4D-9082-BFA155560056}"/>
              </a:ext>
            </a:extLst>
          </p:cNvPr>
          <p:cNvPicPr>
            <a:picLocks noChangeAspect="1"/>
          </p:cNvPicPr>
          <p:nvPr/>
        </p:nvPicPr>
        <p:blipFill>
          <a:blip r:embed="rId3"/>
          <a:stretch>
            <a:fillRect/>
          </a:stretch>
        </p:blipFill>
        <p:spPr>
          <a:xfrm>
            <a:off x="2196757" y="2124877"/>
            <a:ext cx="7047646" cy="1710394"/>
          </a:xfrm>
          <a:prstGeom prst="rect">
            <a:avLst/>
          </a:prstGeom>
        </p:spPr>
      </p:pic>
      <p:pic>
        <p:nvPicPr>
          <p:cNvPr id="3" name="Picture 2">
            <a:extLst>
              <a:ext uri="{FF2B5EF4-FFF2-40B4-BE49-F238E27FC236}">
                <a16:creationId xmlns:a16="http://schemas.microsoft.com/office/drawing/2014/main" id="{95DC845E-4BB3-DC46-88EE-ACD934C55D5C}"/>
              </a:ext>
            </a:extLst>
          </p:cNvPr>
          <p:cNvPicPr>
            <a:picLocks noChangeAspect="1"/>
          </p:cNvPicPr>
          <p:nvPr/>
        </p:nvPicPr>
        <p:blipFill>
          <a:blip r:embed="rId4"/>
          <a:stretch>
            <a:fillRect/>
          </a:stretch>
        </p:blipFill>
        <p:spPr>
          <a:xfrm>
            <a:off x="2196757" y="3920584"/>
            <a:ext cx="7047646" cy="1792823"/>
          </a:xfrm>
          <a:prstGeom prst="rect">
            <a:avLst/>
          </a:prstGeom>
        </p:spPr>
      </p:pic>
      <p:sp>
        <p:nvSpPr>
          <p:cNvPr id="6" name="TextBox 5">
            <a:extLst>
              <a:ext uri="{FF2B5EF4-FFF2-40B4-BE49-F238E27FC236}">
                <a16:creationId xmlns:a16="http://schemas.microsoft.com/office/drawing/2014/main" id="{69036372-E93A-2846-882C-DF76BEFC15A9}"/>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cxnSp>
        <p:nvCxnSpPr>
          <p:cNvPr id="8" name="Straight Arrow Connector 7">
            <a:extLst>
              <a:ext uri="{FF2B5EF4-FFF2-40B4-BE49-F238E27FC236}">
                <a16:creationId xmlns:a16="http://schemas.microsoft.com/office/drawing/2014/main" id="{FB26F6DF-1C59-C74C-BD24-CA150C7AD288}"/>
              </a:ext>
            </a:extLst>
          </p:cNvPr>
          <p:cNvCxnSpPr>
            <a:cxnSpLocks/>
          </p:cNvCxnSpPr>
          <p:nvPr/>
        </p:nvCxnSpPr>
        <p:spPr>
          <a:xfrm>
            <a:off x="4056288" y="2929997"/>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F674692-28F9-C145-8719-E61AFB4AF461}"/>
              </a:ext>
            </a:extLst>
          </p:cNvPr>
          <p:cNvCxnSpPr>
            <a:cxnSpLocks/>
          </p:cNvCxnSpPr>
          <p:nvPr/>
        </p:nvCxnSpPr>
        <p:spPr>
          <a:xfrm>
            <a:off x="4056288" y="2753728"/>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71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816E3E-6995-FA46-9D55-4C816CF34686}"/>
              </a:ext>
            </a:extLst>
          </p:cNvPr>
          <p:cNvPicPr>
            <a:picLocks noChangeAspect="1"/>
          </p:cNvPicPr>
          <p:nvPr/>
        </p:nvPicPr>
        <p:blipFill>
          <a:blip r:embed="rId3"/>
          <a:stretch>
            <a:fillRect/>
          </a:stretch>
        </p:blipFill>
        <p:spPr>
          <a:xfrm>
            <a:off x="2196757" y="2124877"/>
            <a:ext cx="7047646" cy="1710394"/>
          </a:xfrm>
          <a:prstGeom prst="rect">
            <a:avLst/>
          </a:prstGeom>
        </p:spPr>
      </p:pic>
      <p:pic>
        <p:nvPicPr>
          <p:cNvPr id="10" name="Picture 9">
            <a:extLst>
              <a:ext uri="{FF2B5EF4-FFF2-40B4-BE49-F238E27FC236}">
                <a16:creationId xmlns:a16="http://schemas.microsoft.com/office/drawing/2014/main" id="{CD406EFA-60C1-9A4D-B24C-3DA54E67DFC5}"/>
              </a:ext>
            </a:extLst>
          </p:cNvPr>
          <p:cNvPicPr>
            <a:picLocks noChangeAspect="1"/>
          </p:cNvPicPr>
          <p:nvPr/>
        </p:nvPicPr>
        <p:blipFill>
          <a:blip r:embed="rId4"/>
          <a:stretch>
            <a:fillRect/>
          </a:stretch>
        </p:blipFill>
        <p:spPr>
          <a:xfrm>
            <a:off x="2196757" y="3920584"/>
            <a:ext cx="7047646" cy="1792823"/>
          </a:xfrm>
          <a:prstGeom prst="rect">
            <a:avLst/>
          </a:prstGeom>
        </p:spPr>
      </p:pic>
      <p:sp>
        <p:nvSpPr>
          <p:cNvPr id="11" name="TextBox 10">
            <a:extLst>
              <a:ext uri="{FF2B5EF4-FFF2-40B4-BE49-F238E27FC236}">
                <a16:creationId xmlns:a16="http://schemas.microsoft.com/office/drawing/2014/main" id="{FE2646F9-D74F-4842-AEDD-44D67C87B135}"/>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cxnSp>
        <p:nvCxnSpPr>
          <p:cNvPr id="12" name="Straight Arrow Connector 11">
            <a:extLst>
              <a:ext uri="{FF2B5EF4-FFF2-40B4-BE49-F238E27FC236}">
                <a16:creationId xmlns:a16="http://schemas.microsoft.com/office/drawing/2014/main" id="{355AF340-F743-B045-BEC1-741AEFCA40EF}"/>
              </a:ext>
            </a:extLst>
          </p:cNvPr>
          <p:cNvCxnSpPr>
            <a:cxnSpLocks/>
          </p:cNvCxnSpPr>
          <p:nvPr/>
        </p:nvCxnSpPr>
        <p:spPr>
          <a:xfrm>
            <a:off x="4056288" y="471473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14F011-FE38-484A-8EF7-E82FFF545554}"/>
              </a:ext>
            </a:extLst>
          </p:cNvPr>
          <p:cNvCxnSpPr>
            <a:cxnSpLocks/>
          </p:cNvCxnSpPr>
          <p:nvPr/>
        </p:nvCxnSpPr>
        <p:spPr>
          <a:xfrm>
            <a:off x="4056288" y="4868966"/>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7DA77B-868C-D846-AC0D-057D66C92C47}"/>
              </a:ext>
            </a:extLst>
          </p:cNvPr>
          <p:cNvCxnSpPr>
            <a:cxnSpLocks/>
          </p:cNvCxnSpPr>
          <p:nvPr/>
        </p:nvCxnSpPr>
        <p:spPr>
          <a:xfrm>
            <a:off x="4056288" y="5045235"/>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38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99022F-9204-3D46-857E-C3DAAC07D8E7}"/>
              </a:ext>
            </a:extLst>
          </p:cNvPr>
          <p:cNvSpPr txBox="1"/>
          <p:nvPr/>
        </p:nvSpPr>
        <p:spPr>
          <a:xfrm>
            <a:off x="5324014" y="907716"/>
            <a:ext cx="1544012" cy="646331"/>
          </a:xfrm>
          <a:prstGeom prst="rect">
            <a:avLst/>
          </a:prstGeom>
          <a:noFill/>
        </p:spPr>
        <p:txBody>
          <a:bodyPr wrap="none" rtlCol="0">
            <a:spAutoFit/>
          </a:bodyPr>
          <a:lstStyle/>
          <a:p>
            <a:pPr algn="ctr"/>
            <a:r>
              <a:rPr lang="en-US" sz="3600" b="1" i="1" dirty="0"/>
              <a:t>Focus</a:t>
            </a:r>
          </a:p>
        </p:txBody>
      </p:sp>
      <p:sp>
        <p:nvSpPr>
          <p:cNvPr id="11" name="TextBox 10">
            <a:extLst>
              <a:ext uri="{FF2B5EF4-FFF2-40B4-BE49-F238E27FC236}">
                <a16:creationId xmlns:a16="http://schemas.microsoft.com/office/drawing/2014/main" id="{DDF81C0A-EE77-9341-AEFF-082677466185}"/>
              </a:ext>
            </a:extLst>
          </p:cNvPr>
          <p:cNvSpPr txBox="1"/>
          <p:nvPr/>
        </p:nvSpPr>
        <p:spPr>
          <a:xfrm>
            <a:off x="3132366" y="2444558"/>
            <a:ext cx="6546985" cy="2400657"/>
          </a:xfrm>
          <a:prstGeom prst="rect">
            <a:avLst/>
          </a:prstGeom>
          <a:noFill/>
        </p:spPr>
        <p:txBody>
          <a:bodyPr wrap="none" rtlCol="0">
            <a:spAutoFit/>
          </a:bodyPr>
          <a:lstStyle/>
          <a:p>
            <a:r>
              <a:rPr lang="en-US" sz="3000" dirty="0"/>
              <a:t>Tips Developing Interfaces</a:t>
            </a:r>
            <a:endParaRPr lang="en-US" sz="2400" dirty="0"/>
          </a:p>
          <a:p>
            <a:endParaRPr lang="en-US" sz="3000" dirty="0"/>
          </a:p>
          <a:p>
            <a:r>
              <a:rPr lang="en-US" sz="3000" dirty="0"/>
              <a:t>Better Design</a:t>
            </a:r>
          </a:p>
          <a:p>
            <a:endParaRPr lang="en-US" sz="3000" dirty="0"/>
          </a:p>
          <a:p>
            <a:r>
              <a:rPr lang="en-US" sz="3000" dirty="0"/>
              <a:t>Keep your interface running smoothly</a:t>
            </a:r>
            <a:endParaRPr lang="en-US" sz="2400" dirty="0"/>
          </a:p>
        </p:txBody>
      </p:sp>
      <p:grpSp>
        <p:nvGrpSpPr>
          <p:cNvPr id="12" name="Group 11">
            <a:extLst>
              <a:ext uri="{FF2B5EF4-FFF2-40B4-BE49-F238E27FC236}">
                <a16:creationId xmlns:a16="http://schemas.microsoft.com/office/drawing/2014/main" id="{4D1FC323-C1E5-7E4A-A9C3-67C461CE2A39}"/>
              </a:ext>
            </a:extLst>
          </p:cNvPr>
          <p:cNvGrpSpPr/>
          <p:nvPr/>
        </p:nvGrpSpPr>
        <p:grpSpPr>
          <a:xfrm>
            <a:off x="2329649" y="2448961"/>
            <a:ext cx="487680" cy="487680"/>
            <a:chOff x="1565158" y="2274838"/>
            <a:chExt cx="487680" cy="487680"/>
          </a:xfrm>
        </p:grpSpPr>
        <p:sp>
          <p:nvSpPr>
            <p:cNvPr id="13" name="Oval 12">
              <a:extLst>
                <a:ext uri="{FF2B5EF4-FFF2-40B4-BE49-F238E27FC236}">
                  <a16:creationId xmlns:a16="http://schemas.microsoft.com/office/drawing/2014/main" id="{E6BBDF7B-3C3C-3940-A725-7F2A112CF998}"/>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4" name="Freeform 13">
              <a:extLst>
                <a:ext uri="{FF2B5EF4-FFF2-40B4-BE49-F238E27FC236}">
                  <a16:creationId xmlns:a16="http://schemas.microsoft.com/office/drawing/2014/main" id="{616AF81A-4133-3443-9218-B77436786762}"/>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15" name="Group 14">
            <a:extLst>
              <a:ext uri="{FF2B5EF4-FFF2-40B4-BE49-F238E27FC236}">
                <a16:creationId xmlns:a16="http://schemas.microsoft.com/office/drawing/2014/main" id="{668B0BE5-830E-724C-A043-9236C106EFBF}"/>
              </a:ext>
            </a:extLst>
          </p:cNvPr>
          <p:cNvGrpSpPr/>
          <p:nvPr/>
        </p:nvGrpSpPr>
        <p:grpSpPr>
          <a:xfrm>
            <a:off x="2337385" y="3317680"/>
            <a:ext cx="487680" cy="487680"/>
            <a:chOff x="1565158" y="3019117"/>
            <a:chExt cx="487680" cy="487680"/>
          </a:xfrm>
        </p:grpSpPr>
        <p:sp>
          <p:nvSpPr>
            <p:cNvPr id="16" name="Oval 15">
              <a:extLst>
                <a:ext uri="{FF2B5EF4-FFF2-40B4-BE49-F238E27FC236}">
                  <a16:creationId xmlns:a16="http://schemas.microsoft.com/office/drawing/2014/main" id="{7C6FC04B-6E7B-A54D-B709-FE30160DC423}"/>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7" name="Freeform 16">
              <a:extLst>
                <a:ext uri="{FF2B5EF4-FFF2-40B4-BE49-F238E27FC236}">
                  <a16:creationId xmlns:a16="http://schemas.microsoft.com/office/drawing/2014/main" id="{89C1F3AE-59EA-7F48-9A2C-30DA9F19203E}"/>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18" name="Group 17">
            <a:extLst>
              <a:ext uri="{FF2B5EF4-FFF2-40B4-BE49-F238E27FC236}">
                <a16:creationId xmlns:a16="http://schemas.microsoft.com/office/drawing/2014/main" id="{A7C10A21-F9CC-4D4C-868C-DC8BCA342D38}"/>
              </a:ext>
            </a:extLst>
          </p:cNvPr>
          <p:cNvGrpSpPr/>
          <p:nvPr/>
        </p:nvGrpSpPr>
        <p:grpSpPr>
          <a:xfrm>
            <a:off x="2337385" y="4289321"/>
            <a:ext cx="487680" cy="487680"/>
            <a:chOff x="1565158" y="3880354"/>
            <a:chExt cx="487680" cy="487680"/>
          </a:xfrm>
        </p:grpSpPr>
        <p:sp>
          <p:nvSpPr>
            <p:cNvPr id="19" name="Oval 18">
              <a:extLst>
                <a:ext uri="{FF2B5EF4-FFF2-40B4-BE49-F238E27FC236}">
                  <a16:creationId xmlns:a16="http://schemas.microsoft.com/office/drawing/2014/main" id="{208103C2-67D0-954A-AAE3-BE9E4189C927}"/>
                </a:ext>
              </a:extLst>
            </p:cNvPr>
            <p:cNvSpPr>
              <a:spLocks noChangeAspect="1"/>
            </p:cNvSpPr>
            <p:nvPr/>
          </p:nvSpPr>
          <p:spPr>
            <a:xfrm>
              <a:off x="1565158" y="3880354"/>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20" name="Freeform 19">
              <a:extLst>
                <a:ext uri="{FF2B5EF4-FFF2-40B4-BE49-F238E27FC236}">
                  <a16:creationId xmlns:a16="http://schemas.microsoft.com/office/drawing/2014/main" id="{8E9D0971-AAA3-2C40-BB4A-24C1806B8922}"/>
                </a:ext>
              </a:extLst>
            </p:cNvPr>
            <p:cNvSpPr/>
            <p:nvPr/>
          </p:nvSpPr>
          <p:spPr>
            <a:xfrm rot="18439243">
              <a:off x="1671122" y="4020759"/>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Tree>
    <p:extLst>
      <p:ext uri="{BB962C8B-B14F-4D97-AF65-F5344CB8AC3E}">
        <p14:creationId xmlns:p14="http://schemas.microsoft.com/office/powerpoint/2010/main" val="342465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816E3E-6995-FA46-9D55-4C816CF34686}"/>
              </a:ext>
            </a:extLst>
          </p:cNvPr>
          <p:cNvPicPr>
            <a:picLocks noChangeAspect="1"/>
          </p:cNvPicPr>
          <p:nvPr/>
        </p:nvPicPr>
        <p:blipFill>
          <a:blip r:embed="rId3"/>
          <a:stretch>
            <a:fillRect/>
          </a:stretch>
        </p:blipFill>
        <p:spPr>
          <a:xfrm>
            <a:off x="2196757" y="2124877"/>
            <a:ext cx="7047646" cy="1710394"/>
          </a:xfrm>
          <a:prstGeom prst="rect">
            <a:avLst/>
          </a:prstGeom>
        </p:spPr>
      </p:pic>
      <p:pic>
        <p:nvPicPr>
          <p:cNvPr id="10" name="Picture 9">
            <a:extLst>
              <a:ext uri="{FF2B5EF4-FFF2-40B4-BE49-F238E27FC236}">
                <a16:creationId xmlns:a16="http://schemas.microsoft.com/office/drawing/2014/main" id="{CD406EFA-60C1-9A4D-B24C-3DA54E67DFC5}"/>
              </a:ext>
            </a:extLst>
          </p:cNvPr>
          <p:cNvPicPr>
            <a:picLocks noChangeAspect="1"/>
          </p:cNvPicPr>
          <p:nvPr/>
        </p:nvPicPr>
        <p:blipFill>
          <a:blip r:embed="rId4"/>
          <a:stretch>
            <a:fillRect/>
          </a:stretch>
        </p:blipFill>
        <p:spPr>
          <a:xfrm>
            <a:off x="2196757" y="3920584"/>
            <a:ext cx="7047646" cy="1792823"/>
          </a:xfrm>
          <a:prstGeom prst="rect">
            <a:avLst/>
          </a:prstGeom>
        </p:spPr>
      </p:pic>
      <p:sp>
        <p:nvSpPr>
          <p:cNvPr id="11" name="TextBox 10">
            <a:extLst>
              <a:ext uri="{FF2B5EF4-FFF2-40B4-BE49-F238E27FC236}">
                <a16:creationId xmlns:a16="http://schemas.microsoft.com/office/drawing/2014/main" id="{FE2646F9-D74F-4842-AEDD-44D67C87B135}"/>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cxnSp>
        <p:nvCxnSpPr>
          <p:cNvPr id="12" name="Straight Arrow Connector 11">
            <a:extLst>
              <a:ext uri="{FF2B5EF4-FFF2-40B4-BE49-F238E27FC236}">
                <a16:creationId xmlns:a16="http://schemas.microsoft.com/office/drawing/2014/main" id="{355AF340-F743-B045-BEC1-741AEFCA40EF}"/>
              </a:ext>
            </a:extLst>
          </p:cNvPr>
          <p:cNvCxnSpPr>
            <a:cxnSpLocks/>
          </p:cNvCxnSpPr>
          <p:nvPr/>
        </p:nvCxnSpPr>
        <p:spPr>
          <a:xfrm>
            <a:off x="4056288" y="4714730"/>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14F011-FE38-484A-8EF7-E82FFF545554}"/>
              </a:ext>
            </a:extLst>
          </p:cNvPr>
          <p:cNvCxnSpPr>
            <a:cxnSpLocks/>
          </p:cNvCxnSpPr>
          <p:nvPr/>
        </p:nvCxnSpPr>
        <p:spPr>
          <a:xfrm>
            <a:off x="4056288" y="4868966"/>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7DA77B-868C-D846-AC0D-057D66C92C47}"/>
              </a:ext>
            </a:extLst>
          </p:cNvPr>
          <p:cNvCxnSpPr>
            <a:cxnSpLocks/>
          </p:cNvCxnSpPr>
          <p:nvPr/>
        </p:nvCxnSpPr>
        <p:spPr>
          <a:xfrm>
            <a:off x="4056288" y="5045235"/>
            <a:ext cx="751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611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9A93D4-7B93-9A48-80D8-1556F9426698}"/>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pic>
        <p:nvPicPr>
          <p:cNvPr id="10" name="Picture 9" descr="Text&#10;&#10;Description automatically generated">
            <a:extLst>
              <a:ext uri="{FF2B5EF4-FFF2-40B4-BE49-F238E27FC236}">
                <a16:creationId xmlns:a16="http://schemas.microsoft.com/office/drawing/2014/main" id="{1DEF1013-30D3-AC4E-9069-65979C7C83EA}"/>
              </a:ext>
            </a:extLst>
          </p:cNvPr>
          <p:cNvPicPr>
            <a:picLocks noChangeAspect="1"/>
          </p:cNvPicPr>
          <p:nvPr/>
        </p:nvPicPr>
        <p:blipFill>
          <a:blip r:embed="rId3"/>
          <a:stretch>
            <a:fillRect/>
          </a:stretch>
        </p:blipFill>
        <p:spPr>
          <a:xfrm>
            <a:off x="596387" y="2154500"/>
            <a:ext cx="5232971" cy="3444696"/>
          </a:xfrm>
          <a:prstGeom prst="rect">
            <a:avLst/>
          </a:prstGeom>
        </p:spPr>
      </p:pic>
    </p:spTree>
    <p:extLst>
      <p:ext uri="{BB962C8B-B14F-4D97-AF65-F5344CB8AC3E}">
        <p14:creationId xmlns:p14="http://schemas.microsoft.com/office/powerpoint/2010/main" val="2018735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9A93D4-7B93-9A48-80D8-1556F9426698}"/>
              </a:ext>
            </a:extLst>
          </p:cNvPr>
          <p:cNvSpPr txBox="1"/>
          <p:nvPr/>
        </p:nvSpPr>
        <p:spPr>
          <a:xfrm>
            <a:off x="3212873" y="907716"/>
            <a:ext cx="5766322"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Everything above main() executes once?</a:t>
            </a:r>
          </a:p>
        </p:txBody>
      </p:sp>
      <p:pic>
        <p:nvPicPr>
          <p:cNvPr id="6" name="Picture 5" descr="Text&#10;&#10;Description automatically generated">
            <a:extLst>
              <a:ext uri="{FF2B5EF4-FFF2-40B4-BE49-F238E27FC236}">
                <a16:creationId xmlns:a16="http://schemas.microsoft.com/office/drawing/2014/main" id="{0DC36CB2-9CCF-B04E-8F03-A47E86AC3FCC}"/>
              </a:ext>
            </a:extLst>
          </p:cNvPr>
          <p:cNvPicPr>
            <a:picLocks noChangeAspect="1"/>
          </p:cNvPicPr>
          <p:nvPr/>
        </p:nvPicPr>
        <p:blipFill>
          <a:blip r:embed="rId3"/>
          <a:stretch>
            <a:fillRect/>
          </a:stretch>
        </p:blipFill>
        <p:spPr>
          <a:xfrm>
            <a:off x="6330941" y="2144066"/>
            <a:ext cx="5264672" cy="3465564"/>
          </a:xfrm>
          <a:prstGeom prst="rect">
            <a:avLst/>
          </a:prstGeom>
        </p:spPr>
      </p:pic>
      <p:pic>
        <p:nvPicPr>
          <p:cNvPr id="10" name="Picture 9" descr="Text&#10;&#10;Description automatically generated">
            <a:extLst>
              <a:ext uri="{FF2B5EF4-FFF2-40B4-BE49-F238E27FC236}">
                <a16:creationId xmlns:a16="http://schemas.microsoft.com/office/drawing/2014/main" id="{1DEF1013-30D3-AC4E-9069-65979C7C83EA}"/>
              </a:ext>
            </a:extLst>
          </p:cNvPr>
          <p:cNvPicPr>
            <a:picLocks noChangeAspect="1"/>
          </p:cNvPicPr>
          <p:nvPr/>
        </p:nvPicPr>
        <p:blipFill>
          <a:blip r:embed="rId4"/>
          <a:stretch>
            <a:fillRect/>
          </a:stretch>
        </p:blipFill>
        <p:spPr>
          <a:xfrm>
            <a:off x="596387" y="2154500"/>
            <a:ext cx="5232971" cy="3444696"/>
          </a:xfrm>
          <a:prstGeom prst="rect">
            <a:avLst/>
          </a:prstGeom>
        </p:spPr>
      </p:pic>
    </p:spTree>
    <p:extLst>
      <p:ext uri="{BB962C8B-B14F-4D97-AF65-F5344CB8AC3E}">
        <p14:creationId xmlns:p14="http://schemas.microsoft.com/office/powerpoint/2010/main" val="1073022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3EA6A-DBAA-A44F-9C6A-E75E67ADB9AD}"/>
              </a:ext>
            </a:extLst>
          </p:cNvPr>
          <p:cNvSpPr txBox="1"/>
          <p:nvPr/>
        </p:nvSpPr>
        <p:spPr>
          <a:xfrm>
            <a:off x="3325086" y="907716"/>
            <a:ext cx="554190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create patterns in Lua strings?</a:t>
            </a:r>
          </a:p>
        </p:txBody>
      </p:sp>
    </p:spTree>
    <p:extLst>
      <p:ext uri="{BB962C8B-B14F-4D97-AF65-F5344CB8AC3E}">
        <p14:creationId xmlns:p14="http://schemas.microsoft.com/office/powerpoint/2010/main" val="3687100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3EA6A-DBAA-A44F-9C6A-E75E67ADB9AD}"/>
              </a:ext>
            </a:extLst>
          </p:cNvPr>
          <p:cNvSpPr txBox="1"/>
          <p:nvPr/>
        </p:nvSpPr>
        <p:spPr>
          <a:xfrm>
            <a:off x="3325086" y="907716"/>
            <a:ext cx="554190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create patterns in Lua strings?</a:t>
            </a:r>
          </a:p>
        </p:txBody>
      </p:sp>
      <p:pic>
        <p:nvPicPr>
          <p:cNvPr id="4" name="Picture 3" descr="Table&#10;&#10;Description automatically generated with medium confidence">
            <a:extLst>
              <a:ext uri="{FF2B5EF4-FFF2-40B4-BE49-F238E27FC236}">
                <a16:creationId xmlns:a16="http://schemas.microsoft.com/office/drawing/2014/main" id="{85761FCF-3936-7C48-9469-96C0CB2F32C4}"/>
              </a:ext>
            </a:extLst>
          </p:cNvPr>
          <p:cNvPicPr>
            <a:picLocks noChangeAspect="1"/>
          </p:cNvPicPr>
          <p:nvPr/>
        </p:nvPicPr>
        <p:blipFill>
          <a:blip r:embed="rId3"/>
          <a:stretch>
            <a:fillRect/>
          </a:stretch>
        </p:blipFill>
        <p:spPr>
          <a:xfrm>
            <a:off x="1470886" y="2171700"/>
            <a:ext cx="3708400" cy="2971800"/>
          </a:xfrm>
          <a:prstGeom prst="rect">
            <a:avLst/>
          </a:prstGeom>
        </p:spPr>
      </p:pic>
    </p:spTree>
    <p:extLst>
      <p:ext uri="{BB962C8B-B14F-4D97-AF65-F5344CB8AC3E}">
        <p14:creationId xmlns:p14="http://schemas.microsoft.com/office/powerpoint/2010/main" val="4166386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3EA6A-DBAA-A44F-9C6A-E75E67ADB9AD}"/>
              </a:ext>
            </a:extLst>
          </p:cNvPr>
          <p:cNvSpPr txBox="1"/>
          <p:nvPr/>
        </p:nvSpPr>
        <p:spPr>
          <a:xfrm>
            <a:off x="3325086" y="907716"/>
            <a:ext cx="554190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create patterns in Lua strings?</a:t>
            </a:r>
          </a:p>
        </p:txBody>
      </p:sp>
      <p:pic>
        <p:nvPicPr>
          <p:cNvPr id="4" name="Picture 3" descr="Table&#10;&#10;Description automatically generated with medium confidence">
            <a:extLst>
              <a:ext uri="{FF2B5EF4-FFF2-40B4-BE49-F238E27FC236}">
                <a16:creationId xmlns:a16="http://schemas.microsoft.com/office/drawing/2014/main" id="{85761FCF-3936-7C48-9469-96C0CB2F32C4}"/>
              </a:ext>
            </a:extLst>
          </p:cNvPr>
          <p:cNvPicPr>
            <a:picLocks noChangeAspect="1"/>
          </p:cNvPicPr>
          <p:nvPr/>
        </p:nvPicPr>
        <p:blipFill>
          <a:blip r:embed="rId3"/>
          <a:stretch>
            <a:fillRect/>
          </a:stretch>
        </p:blipFill>
        <p:spPr>
          <a:xfrm>
            <a:off x="1470886" y="2171700"/>
            <a:ext cx="3708400" cy="29718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7C2A4B0F-B8B6-8F44-94FB-79806F51F6AC}"/>
              </a:ext>
            </a:extLst>
          </p:cNvPr>
          <p:cNvPicPr>
            <a:picLocks noChangeAspect="1"/>
          </p:cNvPicPr>
          <p:nvPr/>
        </p:nvPicPr>
        <p:blipFill>
          <a:blip r:embed="rId4"/>
          <a:stretch>
            <a:fillRect/>
          </a:stretch>
        </p:blipFill>
        <p:spPr>
          <a:xfrm>
            <a:off x="6096000" y="2171700"/>
            <a:ext cx="3911600" cy="901700"/>
          </a:xfrm>
          <a:prstGeom prst="rect">
            <a:avLst/>
          </a:prstGeom>
        </p:spPr>
      </p:pic>
      <p:pic>
        <p:nvPicPr>
          <p:cNvPr id="9" name="Picture 8">
            <a:extLst>
              <a:ext uri="{FF2B5EF4-FFF2-40B4-BE49-F238E27FC236}">
                <a16:creationId xmlns:a16="http://schemas.microsoft.com/office/drawing/2014/main" id="{810A9971-16BA-F544-8607-35333D56A0CD}"/>
              </a:ext>
            </a:extLst>
          </p:cNvPr>
          <p:cNvPicPr>
            <a:picLocks noChangeAspect="1"/>
          </p:cNvPicPr>
          <p:nvPr/>
        </p:nvPicPr>
        <p:blipFill>
          <a:blip r:embed="rId5"/>
          <a:stretch>
            <a:fillRect/>
          </a:stretch>
        </p:blipFill>
        <p:spPr>
          <a:xfrm>
            <a:off x="6096000" y="3248773"/>
            <a:ext cx="1790700" cy="304800"/>
          </a:xfrm>
          <a:prstGeom prst="rect">
            <a:avLst/>
          </a:prstGeom>
        </p:spPr>
      </p:pic>
    </p:spTree>
    <p:extLst>
      <p:ext uri="{BB962C8B-B14F-4D97-AF65-F5344CB8AC3E}">
        <p14:creationId xmlns:p14="http://schemas.microsoft.com/office/powerpoint/2010/main" val="1489711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3EA6A-DBAA-A44F-9C6A-E75E67ADB9AD}"/>
              </a:ext>
            </a:extLst>
          </p:cNvPr>
          <p:cNvSpPr txBox="1"/>
          <p:nvPr/>
        </p:nvSpPr>
        <p:spPr>
          <a:xfrm>
            <a:off x="3325086" y="907716"/>
            <a:ext cx="554190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create patterns in Lua strings?</a:t>
            </a:r>
          </a:p>
        </p:txBody>
      </p:sp>
      <p:pic>
        <p:nvPicPr>
          <p:cNvPr id="4" name="Picture 3" descr="Table&#10;&#10;Description automatically generated with medium confidence">
            <a:extLst>
              <a:ext uri="{FF2B5EF4-FFF2-40B4-BE49-F238E27FC236}">
                <a16:creationId xmlns:a16="http://schemas.microsoft.com/office/drawing/2014/main" id="{85761FCF-3936-7C48-9469-96C0CB2F32C4}"/>
              </a:ext>
            </a:extLst>
          </p:cNvPr>
          <p:cNvPicPr>
            <a:picLocks noChangeAspect="1"/>
          </p:cNvPicPr>
          <p:nvPr/>
        </p:nvPicPr>
        <p:blipFill>
          <a:blip r:embed="rId3"/>
          <a:stretch>
            <a:fillRect/>
          </a:stretch>
        </p:blipFill>
        <p:spPr>
          <a:xfrm>
            <a:off x="1470886" y="2171700"/>
            <a:ext cx="3708400" cy="2971800"/>
          </a:xfrm>
          <a:prstGeom prst="rect">
            <a:avLst/>
          </a:prstGeom>
        </p:spPr>
      </p:pic>
      <p:pic>
        <p:nvPicPr>
          <p:cNvPr id="6" name="Picture 5">
            <a:extLst>
              <a:ext uri="{FF2B5EF4-FFF2-40B4-BE49-F238E27FC236}">
                <a16:creationId xmlns:a16="http://schemas.microsoft.com/office/drawing/2014/main" id="{5C68A882-95B4-D749-84D8-41C04CFA8E6B}"/>
              </a:ext>
            </a:extLst>
          </p:cNvPr>
          <p:cNvPicPr>
            <a:picLocks noChangeAspect="1"/>
          </p:cNvPicPr>
          <p:nvPr/>
        </p:nvPicPr>
        <p:blipFill>
          <a:blip r:embed="rId4"/>
          <a:stretch>
            <a:fillRect/>
          </a:stretch>
        </p:blipFill>
        <p:spPr>
          <a:xfrm>
            <a:off x="6096000" y="3378200"/>
            <a:ext cx="2184400" cy="279400"/>
          </a:xfrm>
          <a:prstGeom prst="rect">
            <a:avLst/>
          </a:prstGeom>
        </p:spPr>
      </p:pic>
      <p:pic>
        <p:nvPicPr>
          <p:cNvPr id="8" name="Picture 7">
            <a:extLst>
              <a:ext uri="{FF2B5EF4-FFF2-40B4-BE49-F238E27FC236}">
                <a16:creationId xmlns:a16="http://schemas.microsoft.com/office/drawing/2014/main" id="{CBA5C2A9-0D27-DB48-B1C4-49004BE964BF}"/>
              </a:ext>
            </a:extLst>
          </p:cNvPr>
          <p:cNvPicPr>
            <a:picLocks noChangeAspect="1"/>
          </p:cNvPicPr>
          <p:nvPr/>
        </p:nvPicPr>
        <p:blipFill rotWithShape="1">
          <a:blip r:embed="rId5"/>
          <a:srcRect b="14990"/>
          <a:stretch/>
        </p:blipFill>
        <p:spPr>
          <a:xfrm>
            <a:off x="6096000" y="2268164"/>
            <a:ext cx="2514600" cy="475036"/>
          </a:xfrm>
          <a:prstGeom prst="rect">
            <a:avLst/>
          </a:prstGeom>
        </p:spPr>
      </p:pic>
    </p:spTree>
    <p:extLst>
      <p:ext uri="{BB962C8B-B14F-4D97-AF65-F5344CB8AC3E}">
        <p14:creationId xmlns:p14="http://schemas.microsoft.com/office/powerpoint/2010/main" val="2681329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3EA6A-DBAA-A44F-9C6A-E75E67ADB9AD}"/>
              </a:ext>
            </a:extLst>
          </p:cNvPr>
          <p:cNvSpPr txBox="1"/>
          <p:nvPr/>
        </p:nvSpPr>
        <p:spPr>
          <a:xfrm>
            <a:off x="3325086" y="907716"/>
            <a:ext cx="554190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create patterns in Lua strings?</a:t>
            </a:r>
          </a:p>
        </p:txBody>
      </p:sp>
      <p:pic>
        <p:nvPicPr>
          <p:cNvPr id="4" name="Picture 3" descr="Table&#10;&#10;Description automatically generated with medium confidence">
            <a:extLst>
              <a:ext uri="{FF2B5EF4-FFF2-40B4-BE49-F238E27FC236}">
                <a16:creationId xmlns:a16="http://schemas.microsoft.com/office/drawing/2014/main" id="{85761FCF-3936-7C48-9469-96C0CB2F32C4}"/>
              </a:ext>
            </a:extLst>
          </p:cNvPr>
          <p:cNvPicPr>
            <a:picLocks noChangeAspect="1"/>
          </p:cNvPicPr>
          <p:nvPr/>
        </p:nvPicPr>
        <p:blipFill>
          <a:blip r:embed="rId3"/>
          <a:stretch>
            <a:fillRect/>
          </a:stretch>
        </p:blipFill>
        <p:spPr>
          <a:xfrm>
            <a:off x="1470886" y="2171700"/>
            <a:ext cx="3708400" cy="2971800"/>
          </a:xfrm>
          <a:prstGeom prst="rect">
            <a:avLst/>
          </a:prstGeom>
        </p:spPr>
      </p:pic>
      <p:pic>
        <p:nvPicPr>
          <p:cNvPr id="7" name="Picture 6" descr="Text&#10;&#10;Description automatically generated">
            <a:extLst>
              <a:ext uri="{FF2B5EF4-FFF2-40B4-BE49-F238E27FC236}">
                <a16:creationId xmlns:a16="http://schemas.microsoft.com/office/drawing/2014/main" id="{B33AB111-3787-E447-878C-E63DF919D8BE}"/>
              </a:ext>
            </a:extLst>
          </p:cNvPr>
          <p:cNvPicPr>
            <a:picLocks noChangeAspect="1"/>
          </p:cNvPicPr>
          <p:nvPr/>
        </p:nvPicPr>
        <p:blipFill>
          <a:blip r:embed="rId4"/>
          <a:stretch>
            <a:fillRect/>
          </a:stretch>
        </p:blipFill>
        <p:spPr>
          <a:xfrm>
            <a:off x="7012716" y="2171700"/>
            <a:ext cx="3060700" cy="1168400"/>
          </a:xfrm>
          <a:prstGeom prst="rect">
            <a:avLst/>
          </a:prstGeom>
        </p:spPr>
      </p:pic>
    </p:spTree>
    <p:extLst>
      <p:ext uri="{BB962C8B-B14F-4D97-AF65-F5344CB8AC3E}">
        <p14:creationId xmlns:p14="http://schemas.microsoft.com/office/powerpoint/2010/main" val="360282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3EA6A-DBAA-A44F-9C6A-E75E67ADB9AD}"/>
              </a:ext>
            </a:extLst>
          </p:cNvPr>
          <p:cNvSpPr txBox="1"/>
          <p:nvPr/>
        </p:nvSpPr>
        <p:spPr>
          <a:xfrm>
            <a:off x="3325086" y="907716"/>
            <a:ext cx="554190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create patterns in Lua strings?</a:t>
            </a:r>
          </a:p>
        </p:txBody>
      </p:sp>
      <p:pic>
        <p:nvPicPr>
          <p:cNvPr id="4" name="Picture 3" descr="Table&#10;&#10;Description automatically generated with medium confidence">
            <a:extLst>
              <a:ext uri="{FF2B5EF4-FFF2-40B4-BE49-F238E27FC236}">
                <a16:creationId xmlns:a16="http://schemas.microsoft.com/office/drawing/2014/main" id="{85761FCF-3936-7C48-9469-96C0CB2F32C4}"/>
              </a:ext>
            </a:extLst>
          </p:cNvPr>
          <p:cNvPicPr>
            <a:picLocks noChangeAspect="1"/>
          </p:cNvPicPr>
          <p:nvPr/>
        </p:nvPicPr>
        <p:blipFill>
          <a:blip r:embed="rId3"/>
          <a:stretch>
            <a:fillRect/>
          </a:stretch>
        </p:blipFill>
        <p:spPr>
          <a:xfrm>
            <a:off x="1470886" y="2171700"/>
            <a:ext cx="3708400" cy="2971800"/>
          </a:xfrm>
          <a:prstGeom prst="rect">
            <a:avLst/>
          </a:prstGeom>
        </p:spPr>
      </p:pic>
      <p:pic>
        <p:nvPicPr>
          <p:cNvPr id="7" name="Picture 6" descr="Text&#10;&#10;Description automatically generated">
            <a:extLst>
              <a:ext uri="{FF2B5EF4-FFF2-40B4-BE49-F238E27FC236}">
                <a16:creationId xmlns:a16="http://schemas.microsoft.com/office/drawing/2014/main" id="{B33AB111-3787-E447-878C-E63DF919D8BE}"/>
              </a:ext>
            </a:extLst>
          </p:cNvPr>
          <p:cNvPicPr>
            <a:picLocks noChangeAspect="1"/>
          </p:cNvPicPr>
          <p:nvPr/>
        </p:nvPicPr>
        <p:blipFill>
          <a:blip r:embed="rId4"/>
          <a:stretch>
            <a:fillRect/>
          </a:stretch>
        </p:blipFill>
        <p:spPr>
          <a:xfrm>
            <a:off x="7012716" y="2171700"/>
            <a:ext cx="3060700" cy="1168400"/>
          </a:xfrm>
          <a:prstGeom prst="rect">
            <a:avLst/>
          </a:prstGeom>
        </p:spPr>
      </p:pic>
      <p:pic>
        <p:nvPicPr>
          <p:cNvPr id="9" name="Picture 8" descr="Text&#10;&#10;Description automatically generated">
            <a:extLst>
              <a:ext uri="{FF2B5EF4-FFF2-40B4-BE49-F238E27FC236}">
                <a16:creationId xmlns:a16="http://schemas.microsoft.com/office/drawing/2014/main" id="{F4552A73-42BE-6C44-9AFF-D4C47C09EDA2}"/>
              </a:ext>
            </a:extLst>
          </p:cNvPr>
          <p:cNvPicPr>
            <a:picLocks noChangeAspect="1"/>
          </p:cNvPicPr>
          <p:nvPr/>
        </p:nvPicPr>
        <p:blipFill>
          <a:blip r:embed="rId5"/>
          <a:stretch>
            <a:fillRect/>
          </a:stretch>
        </p:blipFill>
        <p:spPr>
          <a:xfrm>
            <a:off x="6415816" y="3695700"/>
            <a:ext cx="4254500" cy="1447800"/>
          </a:xfrm>
          <a:prstGeom prst="rect">
            <a:avLst/>
          </a:prstGeom>
        </p:spPr>
      </p:pic>
    </p:spTree>
    <p:extLst>
      <p:ext uri="{BB962C8B-B14F-4D97-AF65-F5344CB8AC3E}">
        <p14:creationId xmlns:p14="http://schemas.microsoft.com/office/powerpoint/2010/main" val="3441599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3EA6A-DBAA-A44F-9C6A-E75E67ADB9AD}"/>
              </a:ext>
            </a:extLst>
          </p:cNvPr>
          <p:cNvSpPr txBox="1"/>
          <p:nvPr/>
        </p:nvSpPr>
        <p:spPr>
          <a:xfrm>
            <a:off x="3325086" y="907716"/>
            <a:ext cx="554190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create patterns in Lua strings?</a:t>
            </a:r>
          </a:p>
        </p:txBody>
      </p:sp>
      <p:pic>
        <p:nvPicPr>
          <p:cNvPr id="5" name="Picture 4" descr="Text&#10;&#10;Description automatically generated with medium confidence">
            <a:extLst>
              <a:ext uri="{FF2B5EF4-FFF2-40B4-BE49-F238E27FC236}">
                <a16:creationId xmlns:a16="http://schemas.microsoft.com/office/drawing/2014/main" id="{7BDE7669-045D-F941-90A1-F5D6F3A0AA46}"/>
              </a:ext>
            </a:extLst>
          </p:cNvPr>
          <p:cNvPicPr>
            <a:picLocks noChangeAspect="1"/>
          </p:cNvPicPr>
          <p:nvPr/>
        </p:nvPicPr>
        <p:blipFill>
          <a:blip r:embed="rId3"/>
          <a:stretch>
            <a:fillRect/>
          </a:stretch>
        </p:blipFill>
        <p:spPr>
          <a:xfrm>
            <a:off x="2906853" y="2336800"/>
            <a:ext cx="6378294" cy="1384300"/>
          </a:xfrm>
          <a:prstGeom prst="rect">
            <a:avLst/>
          </a:prstGeom>
        </p:spPr>
      </p:pic>
      <p:sp>
        <p:nvSpPr>
          <p:cNvPr id="6" name="TextBox 5">
            <a:extLst>
              <a:ext uri="{FF2B5EF4-FFF2-40B4-BE49-F238E27FC236}">
                <a16:creationId xmlns:a16="http://schemas.microsoft.com/office/drawing/2014/main" id="{007BF159-059B-FD4C-B938-076EA95252C6}"/>
              </a:ext>
            </a:extLst>
          </p:cNvPr>
          <p:cNvSpPr txBox="1"/>
          <p:nvPr/>
        </p:nvSpPr>
        <p:spPr>
          <a:xfrm>
            <a:off x="2289175" y="4775201"/>
            <a:ext cx="7613650" cy="584775"/>
          </a:xfrm>
          <a:prstGeom prst="rect">
            <a:avLst/>
          </a:prstGeom>
          <a:noFill/>
        </p:spPr>
        <p:txBody>
          <a:bodyPr wrap="square" rtlCol="0">
            <a:spAutoFit/>
          </a:bodyPr>
          <a:lstStyle/>
          <a:p>
            <a:r>
              <a:rPr lang="en-US" sz="3200" dirty="0"/>
              <a:t>https://</a:t>
            </a:r>
            <a:r>
              <a:rPr lang="en-US" sz="3200" dirty="0" err="1"/>
              <a:t>help.interfaceware.com</a:t>
            </a:r>
            <a:r>
              <a:rPr lang="en-US" sz="3200" dirty="0"/>
              <a:t>/</a:t>
            </a:r>
            <a:r>
              <a:rPr lang="en-US" sz="3200" dirty="0" err="1"/>
              <a:t>api</a:t>
            </a:r>
            <a:r>
              <a:rPr lang="en-US" sz="3200" dirty="0"/>
              <a:t>/#string</a:t>
            </a:r>
          </a:p>
        </p:txBody>
      </p:sp>
    </p:spTree>
    <p:extLst>
      <p:ext uri="{BB962C8B-B14F-4D97-AF65-F5344CB8AC3E}">
        <p14:creationId xmlns:p14="http://schemas.microsoft.com/office/powerpoint/2010/main" val="64531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5AA373-20FD-4E41-84D7-935BB93CAC38}"/>
              </a:ext>
            </a:extLst>
          </p:cNvPr>
          <p:cNvSpPr txBox="1"/>
          <p:nvPr/>
        </p:nvSpPr>
        <p:spPr>
          <a:xfrm>
            <a:off x="914400" y="1517502"/>
            <a:ext cx="5056227" cy="451342"/>
          </a:xfrm>
          <a:prstGeom prst="rect">
            <a:avLst/>
          </a:prstGeom>
          <a:solidFill>
            <a:schemeClr val="accent1"/>
          </a:solidFill>
        </p:spPr>
        <p:txBody>
          <a:bodyPr wrap="square" lIns="121920" tIns="60960" rIns="121920" bIns="60960" rtlCol="0" anchor="b" anchorCtr="0">
            <a:spAutoFit/>
          </a:bodyPr>
          <a:lstStyle/>
          <a:p>
            <a:r>
              <a:rPr lang="en-US" sz="2133" dirty="0">
                <a:solidFill>
                  <a:srgbClr val="FFFFFF"/>
                </a:solidFill>
                <a:latin typeface="Calibri" panose="020F0502020204030204" pitchFamily="34" charset="0"/>
                <a:cs typeface="Calibri" panose="020F0502020204030204" pitchFamily="34" charset="0"/>
              </a:rPr>
              <a:t>01. Lua Programming </a:t>
            </a:r>
          </a:p>
        </p:txBody>
      </p:sp>
      <p:sp>
        <p:nvSpPr>
          <p:cNvPr id="3" name="TextBox 2">
            <a:extLst>
              <a:ext uri="{FF2B5EF4-FFF2-40B4-BE49-F238E27FC236}">
                <a16:creationId xmlns:a16="http://schemas.microsoft.com/office/drawing/2014/main" id="{B48A635B-2390-654F-8321-32E7C167767E}"/>
              </a:ext>
            </a:extLst>
          </p:cNvPr>
          <p:cNvSpPr txBox="1"/>
          <p:nvPr/>
        </p:nvSpPr>
        <p:spPr>
          <a:xfrm>
            <a:off x="914399" y="4299284"/>
            <a:ext cx="5056227" cy="1612825"/>
          </a:xfrm>
          <a:prstGeom prst="rect">
            <a:avLst/>
          </a:prstGeom>
          <a:solidFill>
            <a:schemeClr val="accent1">
              <a:alpha val="20000"/>
            </a:schemeClr>
          </a:solidFill>
        </p:spPr>
        <p:txBody>
          <a:bodyPr wrap="square" lIns="121920" tIns="60960" rIns="121920" bIns="60960" rtlCol="0">
            <a:noAutofit/>
          </a:bodyPr>
          <a:lstStyle/>
          <a:p>
            <a:pPr marL="285750" indent="-285750">
              <a:lnSpc>
                <a:spcPct val="150000"/>
              </a:lnSpc>
              <a:buFont typeface="Arial" panose="020B0604020202020204" pitchFamily="34" charset="0"/>
              <a:buChar char="•"/>
            </a:pPr>
            <a:r>
              <a:rPr lang="en-US" dirty="0"/>
              <a:t>Why design patterns?</a:t>
            </a:r>
          </a:p>
          <a:p>
            <a:pPr marL="285750" indent="-285750">
              <a:lnSpc>
                <a:spcPct val="150000"/>
              </a:lnSpc>
              <a:buFont typeface="Arial" panose="020B0604020202020204" pitchFamily="34" charset="0"/>
              <a:buChar char="•"/>
            </a:pPr>
            <a:r>
              <a:rPr lang="en-US" dirty="0"/>
              <a:t>3 useful design patterns</a:t>
            </a:r>
          </a:p>
        </p:txBody>
      </p:sp>
      <p:sp>
        <p:nvSpPr>
          <p:cNvPr id="4" name="TextBox 3">
            <a:extLst>
              <a:ext uri="{FF2B5EF4-FFF2-40B4-BE49-F238E27FC236}">
                <a16:creationId xmlns:a16="http://schemas.microsoft.com/office/drawing/2014/main" id="{E2A95C88-B06D-764E-862A-5A44689A4F37}"/>
              </a:ext>
            </a:extLst>
          </p:cNvPr>
          <p:cNvSpPr txBox="1"/>
          <p:nvPr/>
        </p:nvSpPr>
        <p:spPr>
          <a:xfrm>
            <a:off x="914400" y="3847942"/>
            <a:ext cx="5056227" cy="451342"/>
          </a:xfrm>
          <a:prstGeom prst="rect">
            <a:avLst/>
          </a:prstGeom>
          <a:solidFill>
            <a:schemeClr val="accent5"/>
          </a:solidFill>
        </p:spPr>
        <p:txBody>
          <a:bodyPr wrap="square" lIns="121920" tIns="60960" rIns="121920" bIns="60960" rtlCol="0" anchor="b" anchorCtr="0">
            <a:spAutoFit/>
          </a:bodyPr>
          <a:lstStyle/>
          <a:p>
            <a:r>
              <a:rPr lang="en-US" sz="2133" dirty="0">
                <a:solidFill>
                  <a:srgbClr val="FFFFFF"/>
                </a:solidFill>
                <a:latin typeface="Calibri" panose="020F0502020204030204" pitchFamily="34" charset="0"/>
                <a:cs typeface="Calibri" panose="020F0502020204030204" pitchFamily="34" charset="0"/>
              </a:rPr>
              <a:t>03. Design Patterns</a:t>
            </a:r>
          </a:p>
        </p:txBody>
      </p:sp>
      <p:sp>
        <p:nvSpPr>
          <p:cNvPr id="5" name="TextBox 4">
            <a:extLst>
              <a:ext uri="{FF2B5EF4-FFF2-40B4-BE49-F238E27FC236}">
                <a16:creationId xmlns:a16="http://schemas.microsoft.com/office/drawing/2014/main" id="{D1616B3E-6E76-F345-B26B-37E7C214112E}"/>
              </a:ext>
            </a:extLst>
          </p:cNvPr>
          <p:cNvSpPr txBox="1"/>
          <p:nvPr/>
        </p:nvSpPr>
        <p:spPr>
          <a:xfrm>
            <a:off x="6218633" y="4286362"/>
            <a:ext cx="5056227" cy="1612825"/>
          </a:xfrm>
          <a:prstGeom prst="rect">
            <a:avLst/>
          </a:prstGeom>
          <a:solidFill>
            <a:schemeClr val="accent5">
              <a:alpha val="20000"/>
            </a:schemeClr>
          </a:solidFill>
        </p:spPr>
        <p:txBody>
          <a:bodyPr wrap="square" lIns="121920" tIns="60960" rIns="121920" bIns="60960" rtlCol="0">
            <a:noAutofit/>
          </a:bodyPr>
          <a:lstStyle/>
          <a:p>
            <a:pPr marL="285750" indent="-285750">
              <a:lnSpc>
                <a:spcPct val="150000"/>
              </a:lnSpc>
              <a:buFont typeface="Arial" panose="020B0604020202020204" pitchFamily="34" charset="0"/>
              <a:buChar char="•"/>
            </a:pPr>
            <a:r>
              <a:rPr lang="en-US" dirty="0"/>
              <a:t>Why non-hl7?</a:t>
            </a:r>
          </a:p>
          <a:p>
            <a:pPr marL="285750" indent="-285750">
              <a:lnSpc>
                <a:spcPct val="150000"/>
              </a:lnSpc>
              <a:buFont typeface="Arial" panose="020B0604020202020204" pitchFamily="34" charset="0"/>
              <a:buChar char="•"/>
            </a:pPr>
            <a:r>
              <a:rPr lang="en-US" dirty="0"/>
              <a:t>How to integrate?</a:t>
            </a:r>
          </a:p>
          <a:p>
            <a:pPr marL="285750" indent="-285750">
              <a:lnSpc>
                <a:spcPct val="150000"/>
              </a:lnSpc>
              <a:buFont typeface="Arial" panose="020B0604020202020204" pitchFamily="34" charset="0"/>
              <a:buChar char="•"/>
            </a:pPr>
            <a:r>
              <a:rPr lang="en-US" dirty="0"/>
              <a:t>CDA, X12, FHIR</a:t>
            </a:r>
          </a:p>
          <a:p>
            <a:pPr marL="285750" indent="-285750">
              <a:lnSpc>
                <a:spcPct val="150000"/>
              </a:lnSpc>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FAD673F-D4D2-D647-8C5A-ED16445DE005}"/>
              </a:ext>
            </a:extLst>
          </p:cNvPr>
          <p:cNvSpPr txBox="1"/>
          <p:nvPr/>
        </p:nvSpPr>
        <p:spPr>
          <a:xfrm>
            <a:off x="6218633" y="1537803"/>
            <a:ext cx="5056227" cy="451342"/>
          </a:xfrm>
          <a:prstGeom prst="rect">
            <a:avLst/>
          </a:prstGeom>
          <a:solidFill>
            <a:schemeClr val="accent3"/>
          </a:solidFill>
        </p:spPr>
        <p:txBody>
          <a:bodyPr wrap="square" lIns="121920" tIns="60960" rIns="121920" bIns="60960" rtlCol="0" anchor="b" anchorCtr="0">
            <a:spAutoFit/>
          </a:bodyPr>
          <a:lstStyle/>
          <a:p>
            <a:r>
              <a:rPr lang="en-US" sz="2133" dirty="0">
                <a:solidFill>
                  <a:srgbClr val="FFFFFF"/>
                </a:solidFill>
                <a:latin typeface="Calibri" panose="020F0502020204030204" pitchFamily="34" charset="0"/>
                <a:cs typeface="Calibri" panose="020F0502020204030204" pitchFamily="34" charset="0"/>
              </a:rPr>
              <a:t>02. Database Integration </a:t>
            </a:r>
          </a:p>
        </p:txBody>
      </p:sp>
      <p:sp>
        <p:nvSpPr>
          <p:cNvPr id="7" name="TextBox 6">
            <a:extLst>
              <a:ext uri="{FF2B5EF4-FFF2-40B4-BE49-F238E27FC236}">
                <a16:creationId xmlns:a16="http://schemas.microsoft.com/office/drawing/2014/main" id="{102112D0-87C2-084D-BBC0-5A2638AB726D}"/>
              </a:ext>
            </a:extLst>
          </p:cNvPr>
          <p:cNvSpPr txBox="1"/>
          <p:nvPr/>
        </p:nvSpPr>
        <p:spPr>
          <a:xfrm>
            <a:off x="914399" y="1977757"/>
            <a:ext cx="5056227" cy="1612825"/>
          </a:xfrm>
          <a:prstGeom prst="rect">
            <a:avLst/>
          </a:prstGeom>
          <a:solidFill>
            <a:schemeClr val="accent3">
              <a:alpha val="20000"/>
            </a:schemeClr>
          </a:solidFill>
        </p:spPr>
        <p:txBody>
          <a:bodyPr wrap="square" lIns="121920" tIns="60960" rIns="121920" bIns="60960" rtlCol="0">
            <a:noAutofit/>
          </a:bodyPr>
          <a:lstStyle/>
          <a:p>
            <a:pPr marL="285750" indent="-285750">
              <a:lnSpc>
                <a:spcPct val="150000"/>
              </a:lnSpc>
              <a:buFont typeface="Arial" panose="020B0604020202020204" pitchFamily="34" charset="0"/>
              <a:buChar char="•"/>
            </a:pPr>
            <a:r>
              <a:rPr lang="en-US" dirty="0"/>
              <a:t>Why advanced coding?</a:t>
            </a:r>
          </a:p>
          <a:p>
            <a:pPr marL="285750" indent="-285750">
              <a:lnSpc>
                <a:spcPct val="150000"/>
              </a:lnSpc>
              <a:buFont typeface="Arial" panose="020B0604020202020204" pitchFamily="34" charset="0"/>
              <a:buChar char="•"/>
            </a:pPr>
            <a:r>
              <a:rPr lang="en-US" dirty="0"/>
              <a:t>How does Iguana runs scripts?</a:t>
            </a:r>
          </a:p>
          <a:p>
            <a:pPr marL="285750" indent="-285750">
              <a:lnSpc>
                <a:spcPct val="150000"/>
              </a:lnSpc>
              <a:buFont typeface="Arial" panose="020B0604020202020204" pitchFamily="34" charset="0"/>
              <a:buChar char="•"/>
            </a:pPr>
            <a:r>
              <a:rPr lang="en-US" dirty="0"/>
              <a:t>Use cases</a:t>
            </a:r>
          </a:p>
        </p:txBody>
      </p:sp>
      <p:sp>
        <p:nvSpPr>
          <p:cNvPr id="8" name="TextBox 7">
            <a:extLst>
              <a:ext uri="{FF2B5EF4-FFF2-40B4-BE49-F238E27FC236}">
                <a16:creationId xmlns:a16="http://schemas.microsoft.com/office/drawing/2014/main" id="{441A2F16-F5B8-454F-A226-AD0B52AF6462}"/>
              </a:ext>
            </a:extLst>
          </p:cNvPr>
          <p:cNvSpPr txBox="1"/>
          <p:nvPr/>
        </p:nvSpPr>
        <p:spPr>
          <a:xfrm>
            <a:off x="6218633" y="3847942"/>
            <a:ext cx="5056227" cy="451342"/>
          </a:xfrm>
          <a:prstGeom prst="rect">
            <a:avLst/>
          </a:prstGeom>
          <a:solidFill>
            <a:schemeClr val="tx2"/>
          </a:solidFill>
        </p:spPr>
        <p:txBody>
          <a:bodyPr wrap="square" lIns="121920" tIns="60960" rIns="121920" bIns="60960" rtlCol="0" anchor="b" anchorCtr="0">
            <a:spAutoFit/>
          </a:bodyPr>
          <a:lstStyle/>
          <a:p>
            <a:r>
              <a:rPr lang="en-US" sz="2133" dirty="0">
                <a:solidFill>
                  <a:srgbClr val="FFFFFF"/>
                </a:solidFill>
                <a:latin typeface="Calibri" panose="020F0502020204030204" pitchFamily="34" charset="0"/>
                <a:cs typeface="Calibri" panose="020F0502020204030204" pitchFamily="34" charset="0"/>
              </a:rPr>
              <a:t>04. HL7 and Beyond Data Types </a:t>
            </a:r>
          </a:p>
        </p:txBody>
      </p:sp>
      <p:sp>
        <p:nvSpPr>
          <p:cNvPr id="9" name="TextBox 8">
            <a:extLst>
              <a:ext uri="{FF2B5EF4-FFF2-40B4-BE49-F238E27FC236}">
                <a16:creationId xmlns:a16="http://schemas.microsoft.com/office/drawing/2014/main" id="{A9AC5FE1-FCFF-304E-883A-97362EFE0E04}"/>
              </a:ext>
            </a:extLst>
          </p:cNvPr>
          <p:cNvSpPr txBox="1"/>
          <p:nvPr/>
        </p:nvSpPr>
        <p:spPr>
          <a:xfrm>
            <a:off x="6218633" y="1989145"/>
            <a:ext cx="5056227" cy="1612825"/>
          </a:xfrm>
          <a:prstGeom prst="rect">
            <a:avLst/>
          </a:prstGeom>
          <a:solidFill>
            <a:schemeClr val="tx2">
              <a:alpha val="20000"/>
            </a:schemeClr>
          </a:solidFill>
        </p:spPr>
        <p:txBody>
          <a:bodyPr wrap="square" lIns="121920" tIns="60960" rIns="121920" bIns="60960" rtlCol="0">
            <a:noAutofit/>
          </a:bodyPr>
          <a:lstStyle/>
          <a:p>
            <a:pPr marL="285750" indent="-285750">
              <a:lnSpc>
                <a:spcPct val="150000"/>
              </a:lnSpc>
              <a:buFont typeface="Arial" panose="020B0604020202020204" pitchFamily="34" charset="0"/>
              <a:buChar char="•"/>
            </a:pPr>
            <a:r>
              <a:rPr lang="en-US" dirty="0"/>
              <a:t>Why database best practices?</a:t>
            </a:r>
          </a:p>
          <a:p>
            <a:pPr marL="285750" indent="-285750">
              <a:lnSpc>
                <a:spcPct val="150000"/>
              </a:lnSpc>
              <a:buFont typeface="Arial" panose="020B0604020202020204" pitchFamily="34" charset="0"/>
              <a:buChar char="•"/>
            </a:pPr>
            <a:r>
              <a:rPr lang="en-US" dirty="0"/>
              <a:t>Tips and tricks</a:t>
            </a:r>
          </a:p>
          <a:p>
            <a:pPr marL="285750" indent="-285750">
              <a:lnSpc>
                <a:spcPct val="150000"/>
              </a:lnSpc>
              <a:buFont typeface="Arial" panose="020B0604020202020204" pitchFamily="34" charset="0"/>
              <a:buChar char="•"/>
            </a:pPr>
            <a:r>
              <a:rPr lang="en-US" dirty="0"/>
              <a:t>Performance and reliability</a:t>
            </a:r>
          </a:p>
          <a:p>
            <a:pPr marL="285750" indent="-285750">
              <a:lnSpc>
                <a:spcPct val="150000"/>
              </a:lnSpc>
              <a:buFont typeface="Arial" panose="020B0604020202020204" pitchFamily="34" charset="0"/>
              <a:buChar char="•"/>
            </a:pPr>
            <a:r>
              <a:rPr lang="en-US" dirty="0"/>
              <a:t>Examples</a:t>
            </a:r>
          </a:p>
          <a:p>
            <a:pPr marL="285750" indent="-285750">
              <a:lnSpc>
                <a:spcPct val="150000"/>
              </a:lnSpc>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DE34FF1F-A4B0-AE43-87FA-C1CA284398A1}"/>
              </a:ext>
            </a:extLst>
          </p:cNvPr>
          <p:cNvSpPr txBox="1"/>
          <p:nvPr/>
        </p:nvSpPr>
        <p:spPr>
          <a:xfrm>
            <a:off x="5263096" y="622725"/>
            <a:ext cx="1665841" cy="646331"/>
          </a:xfrm>
          <a:prstGeom prst="rect">
            <a:avLst/>
          </a:prstGeom>
          <a:noFill/>
        </p:spPr>
        <p:txBody>
          <a:bodyPr wrap="none" rtlCol="0">
            <a:spAutoFit/>
          </a:bodyPr>
          <a:lstStyle/>
          <a:p>
            <a:pPr algn="ctr"/>
            <a:r>
              <a:rPr lang="en-US" sz="3600" b="1" i="1" dirty="0"/>
              <a:t>Agenda</a:t>
            </a:r>
          </a:p>
        </p:txBody>
      </p:sp>
    </p:spTree>
    <p:extLst>
      <p:ext uri="{BB962C8B-B14F-4D97-AF65-F5344CB8AC3E}">
        <p14:creationId xmlns:p14="http://schemas.microsoft.com/office/powerpoint/2010/main" val="388943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34272-BF19-F64E-AC46-A9BFAA362C2C}"/>
              </a:ext>
            </a:extLst>
          </p:cNvPr>
          <p:cNvSpPr txBox="1"/>
          <p:nvPr/>
        </p:nvSpPr>
        <p:spPr>
          <a:xfrm>
            <a:off x="3958270" y="907716"/>
            <a:ext cx="4275530"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How to Avoid Memory Leaks?</a:t>
            </a:r>
          </a:p>
        </p:txBody>
      </p:sp>
    </p:spTree>
    <p:extLst>
      <p:ext uri="{BB962C8B-B14F-4D97-AF65-F5344CB8AC3E}">
        <p14:creationId xmlns:p14="http://schemas.microsoft.com/office/powerpoint/2010/main" val="1500535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34272-BF19-F64E-AC46-A9BFAA362C2C}"/>
              </a:ext>
            </a:extLst>
          </p:cNvPr>
          <p:cNvSpPr txBox="1"/>
          <p:nvPr/>
        </p:nvSpPr>
        <p:spPr>
          <a:xfrm>
            <a:off x="3958270" y="907716"/>
            <a:ext cx="4275530"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How to Avoid Memory Leaks?</a:t>
            </a:r>
          </a:p>
        </p:txBody>
      </p:sp>
      <p:sp>
        <p:nvSpPr>
          <p:cNvPr id="6" name="TextBox 5">
            <a:extLst>
              <a:ext uri="{FF2B5EF4-FFF2-40B4-BE49-F238E27FC236}">
                <a16:creationId xmlns:a16="http://schemas.microsoft.com/office/drawing/2014/main" id="{FD52F394-762E-FE41-81B4-30807E752E28}"/>
              </a:ext>
            </a:extLst>
          </p:cNvPr>
          <p:cNvSpPr txBox="1"/>
          <p:nvPr/>
        </p:nvSpPr>
        <p:spPr>
          <a:xfrm>
            <a:off x="4249017" y="2785011"/>
            <a:ext cx="2937022" cy="1477328"/>
          </a:xfrm>
          <a:prstGeom prst="rect">
            <a:avLst/>
          </a:prstGeom>
          <a:noFill/>
        </p:spPr>
        <p:txBody>
          <a:bodyPr wrap="none" rtlCol="0">
            <a:spAutoFit/>
          </a:bodyPr>
          <a:lstStyle/>
          <a:p>
            <a:r>
              <a:rPr lang="en-US" sz="3000" dirty="0"/>
              <a:t>Global variables</a:t>
            </a:r>
          </a:p>
          <a:p>
            <a:endParaRPr lang="en-US" sz="3000" dirty="0"/>
          </a:p>
          <a:p>
            <a:endParaRPr lang="en-US" sz="3000" dirty="0"/>
          </a:p>
        </p:txBody>
      </p:sp>
      <p:sp>
        <p:nvSpPr>
          <p:cNvPr id="7" name="Oval 6">
            <a:extLst>
              <a:ext uri="{FF2B5EF4-FFF2-40B4-BE49-F238E27FC236}">
                <a16:creationId xmlns:a16="http://schemas.microsoft.com/office/drawing/2014/main" id="{136A6FD6-0983-504E-B72D-FC0DC46A8A61}"/>
              </a:ext>
            </a:extLst>
          </p:cNvPr>
          <p:cNvSpPr>
            <a:spLocks noChangeAspect="1"/>
          </p:cNvSpPr>
          <p:nvPr/>
        </p:nvSpPr>
        <p:spPr>
          <a:xfrm>
            <a:off x="3530354" y="2820017"/>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pic>
        <p:nvPicPr>
          <p:cNvPr id="4" name="Picture 3" descr="Graphical user interface, text, application&#10;&#10;Description automatically generated">
            <a:extLst>
              <a:ext uri="{FF2B5EF4-FFF2-40B4-BE49-F238E27FC236}">
                <a16:creationId xmlns:a16="http://schemas.microsoft.com/office/drawing/2014/main" id="{DB0ADB37-7675-1543-8D79-D6F026DAD53A}"/>
              </a:ext>
            </a:extLst>
          </p:cNvPr>
          <p:cNvPicPr>
            <a:picLocks noChangeAspect="1"/>
          </p:cNvPicPr>
          <p:nvPr/>
        </p:nvPicPr>
        <p:blipFill>
          <a:blip r:embed="rId3"/>
          <a:stretch>
            <a:fillRect/>
          </a:stretch>
        </p:blipFill>
        <p:spPr>
          <a:xfrm>
            <a:off x="1085604" y="3523675"/>
            <a:ext cx="4889500" cy="1181100"/>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38C9429B-D3E5-CF43-8226-CD1BF79C0DF8}"/>
              </a:ext>
            </a:extLst>
          </p:cNvPr>
          <p:cNvPicPr>
            <a:picLocks noChangeAspect="1"/>
          </p:cNvPicPr>
          <p:nvPr/>
        </p:nvPicPr>
        <p:blipFill>
          <a:blip r:embed="rId4"/>
          <a:stretch>
            <a:fillRect/>
          </a:stretch>
        </p:blipFill>
        <p:spPr>
          <a:xfrm>
            <a:off x="1085604" y="4852889"/>
            <a:ext cx="5278040" cy="1181100"/>
          </a:xfrm>
          <a:prstGeom prst="rect">
            <a:avLst/>
          </a:prstGeom>
        </p:spPr>
      </p:pic>
      <p:pic>
        <p:nvPicPr>
          <p:cNvPr id="10" name="Picture 9" descr="Graphical user interface, text, application, Word&#10;&#10;Description automatically generated">
            <a:extLst>
              <a:ext uri="{FF2B5EF4-FFF2-40B4-BE49-F238E27FC236}">
                <a16:creationId xmlns:a16="http://schemas.microsoft.com/office/drawing/2014/main" id="{911D7EAA-796B-514B-9B40-E4E58C3660D3}"/>
              </a:ext>
            </a:extLst>
          </p:cNvPr>
          <p:cNvPicPr>
            <a:picLocks noChangeAspect="1"/>
          </p:cNvPicPr>
          <p:nvPr/>
        </p:nvPicPr>
        <p:blipFill>
          <a:blip r:embed="rId5"/>
          <a:stretch>
            <a:fillRect/>
          </a:stretch>
        </p:blipFill>
        <p:spPr>
          <a:xfrm>
            <a:off x="6743700" y="3898325"/>
            <a:ext cx="5448300" cy="1612900"/>
          </a:xfrm>
          <a:prstGeom prst="rect">
            <a:avLst/>
          </a:prstGeom>
        </p:spPr>
      </p:pic>
    </p:spTree>
    <p:extLst>
      <p:ext uri="{BB962C8B-B14F-4D97-AF65-F5344CB8AC3E}">
        <p14:creationId xmlns:p14="http://schemas.microsoft.com/office/powerpoint/2010/main" val="2252925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34272-BF19-F64E-AC46-A9BFAA362C2C}"/>
              </a:ext>
            </a:extLst>
          </p:cNvPr>
          <p:cNvSpPr txBox="1"/>
          <p:nvPr/>
        </p:nvSpPr>
        <p:spPr>
          <a:xfrm>
            <a:off x="3958270" y="907716"/>
            <a:ext cx="4275530"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How to Avoid Memory Leaks?</a:t>
            </a:r>
          </a:p>
        </p:txBody>
      </p:sp>
      <p:sp>
        <p:nvSpPr>
          <p:cNvPr id="6" name="TextBox 5">
            <a:extLst>
              <a:ext uri="{FF2B5EF4-FFF2-40B4-BE49-F238E27FC236}">
                <a16:creationId xmlns:a16="http://schemas.microsoft.com/office/drawing/2014/main" id="{FD52F394-762E-FE41-81B4-30807E752E28}"/>
              </a:ext>
            </a:extLst>
          </p:cNvPr>
          <p:cNvSpPr txBox="1"/>
          <p:nvPr/>
        </p:nvSpPr>
        <p:spPr>
          <a:xfrm>
            <a:off x="4249017" y="2785011"/>
            <a:ext cx="2937022" cy="1477328"/>
          </a:xfrm>
          <a:prstGeom prst="rect">
            <a:avLst/>
          </a:prstGeom>
          <a:noFill/>
        </p:spPr>
        <p:txBody>
          <a:bodyPr wrap="none" rtlCol="0">
            <a:spAutoFit/>
          </a:bodyPr>
          <a:lstStyle/>
          <a:p>
            <a:r>
              <a:rPr lang="en-US" sz="3000" dirty="0"/>
              <a:t>Global variables</a:t>
            </a:r>
          </a:p>
          <a:p>
            <a:endParaRPr lang="en-US" sz="3000" dirty="0"/>
          </a:p>
          <a:p>
            <a:endParaRPr lang="en-US" sz="3000" dirty="0"/>
          </a:p>
        </p:txBody>
      </p:sp>
      <p:sp>
        <p:nvSpPr>
          <p:cNvPr id="7" name="Oval 6">
            <a:extLst>
              <a:ext uri="{FF2B5EF4-FFF2-40B4-BE49-F238E27FC236}">
                <a16:creationId xmlns:a16="http://schemas.microsoft.com/office/drawing/2014/main" id="{136A6FD6-0983-504E-B72D-FC0DC46A8A61}"/>
              </a:ext>
            </a:extLst>
          </p:cNvPr>
          <p:cNvSpPr>
            <a:spLocks noChangeAspect="1"/>
          </p:cNvSpPr>
          <p:nvPr/>
        </p:nvSpPr>
        <p:spPr>
          <a:xfrm>
            <a:off x="3530354" y="2820017"/>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pic>
        <p:nvPicPr>
          <p:cNvPr id="4" name="Picture 3" descr="Graphical user interface, text, application&#10;&#10;Description automatically generated">
            <a:extLst>
              <a:ext uri="{FF2B5EF4-FFF2-40B4-BE49-F238E27FC236}">
                <a16:creationId xmlns:a16="http://schemas.microsoft.com/office/drawing/2014/main" id="{DB0ADB37-7675-1543-8D79-D6F026DAD53A}"/>
              </a:ext>
            </a:extLst>
          </p:cNvPr>
          <p:cNvPicPr>
            <a:picLocks noChangeAspect="1"/>
          </p:cNvPicPr>
          <p:nvPr/>
        </p:nvPicPr>
        <p:blipFill>
          <a:blip r:embed="rId3"/>
          <a:stretch>
            <a:fillRect/>
          </a:stretch>
        </p:blipFill>
        <p:spPr>
          <a:xfrm>
            <a:off x="1085604" y="3523675"/>
            <a:ext cx="4889500" cy="1181100"/>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38C9429B-D3E5-CF43-8226-CD1BF79C0DF8}"/>
              </a:ext>
            </a:extLst>
          </p:cNvPr>
          <p:cNvPicPr>
            <a:picLocks noChangeAspect="1"/>
          </p:cNvPicPr>
          <p:nvPr/>
        </p:nvPicPr>
        <p:blipFill>
          <a:blip r:embed="rId4"/>
          <a:stretch>
            <a:fillRect/>
          </a:stretch>
        </p:blipFill>
        <p:spPr>
          <a:xfrm>
            <a:off x="1085604" y="4852889"/>
            <a:ext cx="5278040" cy="1181100"/>
          </a:xfrm>
          <a:prstGeom prst="rect">
            <a:avLst/>
          </a:prstGeom>
        </p:spPr>
      </p:pic>
      <p:pic>
        <p:nvPicPr>
          <p:cNvPr id="10" name="Picture 9" descr="Graphical user interface, text, application, Word&#10;&#10;Description automatically generated">
            <a:extLst>
              <a:ext uri="{FF2B5EF4-FFF2-40B4-BE49-F238E27FC236}">
                <a16:creationId xmlns:a16="http://schemas.microsoft.com/office/drawing/2014/main" id="{911D7EAA-796B-514B-9B40-E4E58C3660D3}"/>
              </a:ext>
            </a:extLst>
          </p:cNvPr>
          <p:cNvPicPr>
            <a:picLocks noChangeAspect="1"/>
          </p:cNvPicPr>
          <p:nvPr/>
        </p:nvPicPr>
        <p:blipFill>
          <a:blip r:embed="rId5"/>
          <a:stretch>
            <a:fillRect/>
          </a:stretch>
        </p:blipFill>
        <p:spPr>
          <a:xfrm>
            <a:off x="6743700" y="3898325"/>
            <a:ext cx="5448300" cy="1612900"/>
          </a:xfrm>
          <a:prstGeom prst="rect">
            <a:avLst/>
          </a:prstGeom>
        </p:spPr>
      </p:pic>
      <p:sp>
        <p:nvSpPr>
          <p:cNvPr id="9" name="Frame 8">
            <a:extLst>
              <a:ext uri="{FF2B5EF4-FFF2-40B4-BE49-F238E27FC236}">
                <a16:creationId xmlns:a16="http://schemas.microsoft.com/office/drawing/2014/main" id="{34CBB093-5333-D449-915E-4EB1ADD7BC83}"/>
              </a:ext>
            </a:extLst>
          </p:cNvPr>
          <p:cNvSpPr/>
          <p:nvPr/>
        </p:nvSpPr>
        <p:spPr>
          <a:xfrm>
            <a:off x="7288696" y="4704775"/>
            <a:ext cx="1378226" cy="34430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457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34272-BF19-F64E-AC46-A9BFAA362C2C}"/>
              </a:ext>
            </a:extLst>
          </p:cNvPr>
          <p:cNvSpPr txBox="1"/>
          <p:nvPr/>
        </p:nvSpPr>
        <p:spPr>
          <a:xfrm>
            <a:off x="3958270" y="907716"/>
            <a:ext cx="4275530"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How to Avoid Memory Leaks?</a:t>
            </a:r>
          </a:p>
        </p:txBody>
      </p:sp>
      <p:sp>
        <p:nvSpPr>
          <p:cNvPr id="6" name="TextBox 5">
            <a:extLst>
              <a:ext uri="{FF2B5EF4-FFF2-40B4-BE49-F238E27FC236}">
                <a16:creationId xmlns:a16="http://schemas.microsoft.com/office/drawing/2014/main" id="{FD52F394-762E-FE41-81B4-30807E752E28}"/>
              </a:ext>
            </a:extLst>
          </p:cNvPr>
          <p:cNvSpPr txBox="1"/>
          <p:nvPr/>
        </p:nvSpPr>
        <p:spPr>
          <a:xfrm>
            <a:off x="3016565" y="2502279"/>
            <a:ext cx="7614585" cy="553998"/>
          </a:xfrm>
          <a:prstGeom prst="rect">
            <a:avLst/>
          </a:prstGeom>
          <a:noFill/>
        </p:spPr>
        <p:txBody>
          <a:bodyPr wrap="none" rtlCol="0">
            <a:spAutoFit/>
          </a:bodyPr>
          <a:lstStyle/>
          <a:p>
            <a:r>
              <a:rPr lang="en-US" sz="3000" dirty="0"/>
              <a:t>Not using Persistent Database Connections</a:t>
            </a:r>
          </a:p>
        </p:txBody>
      </p:sp>
      <p:sp>
        <p:nvSpPr>
          <p:cNvPr id="8" name="Oval 7">
            <a:extLst>
              <a:ext uri="{FF2B5EF4-FFF2-40B4-BE49-F238E27FC236}">
                <a16:creationId xmlns:a16="http://schemas.microsoft.com/office/drawing/2014/main" id="{9A2DF9C0-906B-DE40-8DE4-3BF8A0ED0BC8}"/>
              </a:ext>
            </a:extLst>
          </p:cNvPr>
          <p:cNvSpPr>
            <a:spLocks noChangeAspect="1"/>
          </p:cNvSpPr>
          <p:nvPr/>
        </p:nvSpPr>
        <p:spPr>
          <a:xfrm>
            <a:off x="2287017" y="256859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pic>
        <p:nvPicPr>
          <p:cNvPr id="12" name="Picture 11" descr="Text&#10;&#10;Description automatically generated">
            <a:extLst>
              <a:ext uri="{FF2B5EF4-FFF2-40B4-BE49-F238E27FC236}">
                <a16:creationId xmlns:a16="http://schemas.microsoft.com/office/drawing/2014/main" id="{18685C73-D407-4C49-8FAA-1FE260D3A46D}"/>
              </a:ext>
            </a:extLst>
          </p:cNvPr>
          <p:cNvPicPr>
            <a:picLocks noChangeAspect="1"/>
          </p:cNvPicPr>
          <p:nvPr/>
        </p:nvPicPr>
        <p:blipFill>
          <a:blip r:embed="rId3"/>
          <a:stretch>
            <a:fillRect/>
          </a:stretch>
        </p:blipFill>
        <p:spPr>
          <a:xfrm>
            <a:off x="4006850" y="3202651"/>
            <a:ext cx="4178300" cy="2235200"/>
          </a:xfrm>
          <a:prstGeom prst="rect">
            <a:avLst/>
          </a:prstGeom>
        </p:spPr>
      </p:pic>
    </p:spTree>
    <p:extLst>
      <p:ext uri="{BB962C8B-B14F-4D97-AF65-F5344CB8AC3E}">
        <p14:creationId xmlns:p14="http://schemas.microsoft.com/office/powerpoint/2010/main" val="1888161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B83058-0D24-6640-B4EC-EAA3BF01CC3A}"/>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3835698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1283A-0E15-6A4C-B5FB-200BC3F6B73A}"/>
              </a:ext>
            </a:extLst>
          </p:cNvPr>
          <p:cNvSpPr txBox="1"/>
          <p:nvPr/>
        </p:nvSpPr>
        <p:spPr>
          <a:xfrm>
            <a:off x="3120643" y="2407358"/>
            <a:ext cx="7401385" cy="553998"/>
          </a:xfrm>
          <a:prstGeom prst="rect">
            <a:avLst/>
          </a:prstGeom>
          <a:noFill/>
        </p:spPr>
        <p:txBody>
          <a:bodyPr wrap="none" rtlCol="0">
            <a:spAutoFit/>
          </a:bodyPr>
          <a:lstStyle/>
          <a:p>
            <a:r>
              <a:rPr lang="en-US" sz="3000" dirty="0"/>
              <a:t>Everything above the main executes once</a:t>
            </a:r>
            <a:r>
              <a:rPr lang="en-US" sz="2400" dirty="0"/>
              <a:t> </a:t>
            </a:r>
          </a:p>
        </p:txBody>
      </p:sp>
      <p:grpSp>
        <p:nvGrpSpPr>
          <p:cNvPr id="3" name="Group 2">
            <a:extLst>
              <a:ext uri="{FF2B5EF4-FFF2-40B4-BE49-F238E27FC236}">
                <a16:creationId xmlns:a16="http://schemas.microsoft.com/office/drawing/2014/main" id="{071370F9-E68D-B646-AF6E-C0E5C8BA7E33}"/>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96E99CCE-9960-A44D-8911-713BCB165EDF}"/>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BF72D1B9-CEB0-FA48-9895-9498EA4AABD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00B83058-0D24-6640-B4EC-EAA3BF01CC3A}"/>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2144107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1283A-0E15-6A4C-B5FB-200BC3F6B73A}"/>
              </a:ext>
            </a:extLst>
          </p:cNvPr>
          <p:cNvSpPr txBox="1"/>
          <p:nvPr/>
        </p:nvSpPr>
        <p:spPr>
          <a:xfrm>
            <a:off x="3120643" y="2407358"/>
            <a:ext cx="7316426" cy="2308324"/>
          </a:xfrm>
          <a:prstGeom prst="rect">
            <a:avLst/>
          </a:prstGeom>
          <a:noFill/>
        </p:spPr>
        <p:txBody>
          <a:bodyPr wrap="none" rtlCol="0">
            <a:spAutoFit/>
          </a:bodyPr>
          <a:lstStyle/>
          <a:p>
            <a:r>
              <a:rPr lang="en-US" sz="3000" dirty="0"/>
              <a:t>Everything above the main executes once</a:t>
            </a:r>
            <a:endParaRPr lang="en-US" sz="2400" dirty="0"/>
          </a:p>
          <a:p>
            <a:endParaRPr lang="en-US" sz="3000" dirty="0"/>
          </a:p>
          <a:p>
            <a:r>
              <a:rPr lang="en-US" sz="3000" dirty="0"/>
              <a:t>Patterns</a:t>
            </a:r>
          </a:p>
          <a:p>
            <a:endParaRPr lang="en-US" sz="3000" dirty="0"/>
          </a:p>
          <a:p>
            <a:pPr algn="ctr"/>
            <a:r>
              <a:rPr lang="en-US" sz="2400" dirty="0"/>
              <a:t> </a:t>
            </a:r>
          </a:p>
        </p:txBody>
      </p:sp>
      <p:grpSp>
        <p:nvGrpSpPr>
          <p:cNvPr id="3" name="Group 2">
            <a:extLst>
              <a:ext uri="{FF2B5EF4-FFF2-40B4-BE49-F238E27FC236}">
                <a16:creationId xmlns:a16="http://schemas.microsoft.com/office/drawing/2014/main" id="{071370F9-E68D-B646-AF6E-C0E5C8BA7E33}"/>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96E99CCE-9960-A44D-8911-713BCB165EDF}"/>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BF72D1B9-CEB0-FA48-9895-9498EA4AABD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C1C6DF80-0363-D048-BD33-2CB013326827}"/>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0A60C772-837E-2A41-B548-782EFD29C0A7}"/>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DE007185-7EB4-3C43-82CB-EB07455A00CB}"/>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00B83058-0D24-6640-B4EC-EAA3BF01CC3A}"/>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1705662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1283A-0E15-6A4C-B5FB-200BC3F6B73A}"/>
              </a:ext>
            </a:extLst>
          </p:cNvPr>
          <p:cNvSpPr txBox="1"/>
          <p:nvPr/>
        </p:nvSpPr>
        <p:spPr>
          <a:xfrm>
            <a:off x="3120643" y="2407358"/>
            <a:ext cx="7316426" cy="2769989"/>
          </a:xfrm>
          <a:prstGeom prst="rect">
            <a:avLst/>
          </a:prstGeom>
          <a:noFill/>
        </p:spPr>
        <p:txBody>
          <a:bodyPr wrap="none" rtlCol="0">
            <a:spAutoFit/>
          </a:bodyPr>
          <a:lstStyle/>
          <a:p>
            <a:r>
              <a:rPr lang="en-US" sz="3000" dirty="0"/>
              <a:t>Everything above the main executes once</a:t>
            </a:r>
            <a:endParaRPr lang="en-US" sz="2400" dirty="0"/>
          </a:p>
          <a:p>
            <a:endParaRPr lang="en-US" sz="3000" dirty="0"/>
          </a:p>
          <a:p>
            <a:r>
              <a:rPr lang="en-US" sz="3000" dirty="0"/>
              <a:t>Patterns</a:t>
            </a:r>
          </a:p>
          <a:p>
            <a:endParaRPr lang="en-US" sz="3000" dirty="0"/>
          </a:p>
          <a:p>
            <a:r>
              <a:rPr lang="en-US" sz="3000" dirty="0"/>
              <a:t>Avoid Memory Leaks</a:t>
            </a:r>
          </a:p>
          <a:p>
            <a:pPr algn="ctr"/>
            <a:r>
              <a:rPr lang="en-US" sz="2400" dirty="0"/>
              <a:t> </a:t>
            </a:r>
          </a:p>
        </p:txBody>
      </p:sp>
      <p:grpSp>
        <p:nvGrpSpPr>
          <p:cNvPr id="3" name="Group 2">
            <a:extLst>
              <a:ext uri="{FF2B5EF4-FFF2-40B4-BE49-F238E27FC236}">
                <a16:creationId xmlns:a16="http://schemas.microsoft.com/office/drawing/2014/main" id="{071370F9-E68D-B646-AF6E-C0E5C8BA7E33}"/>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96E99CCE-9960-A44D-8911-713BCB165EDF}"/>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BF72D1B9-CEB0-FA48-9895-9498EA4AABD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C1C6DF80-0363-D048-BD33-2CB013326827}"/>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0A60C772-837E-2A41-B548-782EFD29C0A7}"/>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DE007185-7EB4-3C43-82CB-EB07455A00CB}"/>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9" name="Group 8">
            <a:extLst>
              <a:ext uri="{FF2B5EF4-FFF2-40B4-BE49-F238E27FC236}">
                <a16:creationId xmlns:a16="http://schemas.microsoft.com/office/drawing/2014/main" id="{F1689BB7-D6AD-394A-8FAA-42B10A9B5B4C}"/>
              </a:ext>
            </a:extLst>
          </p:cNvPr>
          <p:cNvGrpSpPr/>
          <p:nvPr/>
        </p:nvGrpSpPr>
        <p:grpSpPr>
          <a:xfrm>
            <a:off x="2337385" y="4289321"/>
            <a:ext cx="487680" cy="487680"/>
            <a:chOff x="1565158" y="3880354"/>
            <a:chExt cx="487680" cy="487680"/>
          </a:xfrm>
        </p:grpSpPr>
        <p:sp>
          <p:nvSpPr>
            <p:cNvPr id="10" name="Oval 9">
              <a:extLst>
                <a:ext uri="{FF2B5EF4-FFF2-40B4-BE49-F238E27FC236}">
                  <a16:creationId xmlns:a16="http://schemas.microsoft.com/office/drawing/2014/main" id="{3CF516E0-142A-1F4B-9FE2-321647D2C1B4}"/>
                </a:ext>
              </a:extLst>
            </p:cNvPr>
            <p:cNvSpPr>
              <a:spLocks noChangeAspect="1"/>
            </p:cNvSpPr>
            <p:nvPr/>
          </p:nvSpPr>
          <p:spPr>
            <a:xfrm>
              <a:off x="1565158" y="3880354"/>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1" name="Freeform 10">
              <a:extLst>
                <a:ext uri="{FF2B5EF4-FFF2-40B4-BE49-F238E27FC236}">
                  <a16:creationId xmlns:a16="http://schemas.microsoft.com/office/drawing/2014/main" id="{82C2FE5B-6437-6648-86F7-41EF18C037F0}"/>
                </a:ext>
              </a:extLst>
            </p:cNvPr>
            <p:cNvSpPr/>
            <p:nvPr/>
          </p:nvSpPr>
          <p:spPr>
            <a:xfrm rot="18439243">
              <a:off x="1671122" y="4020759"/>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00B83058-0D24-6640-B4EC-EAA3BF01CC3A}"/>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2130550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410615-D174-9D4A-87E8-4947CC24C919}"/>
              </a:ext>
            </a:extLst>
          </p:cNvPr>
          <p:cNvSpPr txBox="1"/>
          <p:nvPr/>
        </p:nvSpPr>
        <p:spPr>
          <a:xfrm>
            <a:off x="1514677" y="2339808"/>
            <a:ext cx="9162647" cy="923330"/>
          </a:xfrm>
          <a:prstGeom prst="rect">
            <a:avLst/>
          </a:prstGeom>
          <a:noFill/>
        </p:spPr>
        <p:txBody>
          <a:bodyPr wrap="square" rtlCol="0">
            <a:spAutoFit/>
          </a:bodyPr>
          <a:lstStyle/>
          <a:p>
            <a:pPr algn="ctr"/>
            <a:r>
              <a:rPr lang="en-US" sz="5400" b="1" dirty="0">
                <a:solidFill>
                  <a:schemeClr val="accent5"/>
                </a:solidFill>
              </a:rPr>
              <a:t>Database Integration</a:t>
            </a:r>
          </a:p>
        </p:txBody>
      </p:sp>
      <p:cxnSp>
        <p:nvCxnSpPr>
          <p:cNvPr id="8" name="Straight Connector 7">
            <a:extLst>
              <a:ext uri="{FF2B5EF4-FFF2-40B4-BE49-F238E27FC236}">
                <a16:creationId xmlns:a16="http://schemas.microsoft.com/office/drawing/2014/main" id="{A12CB4F2-F9C7-4F46-9A1A-308FD6709515}"/>
              </a:ext>
            </a:extLst>
          </p:cNvPr>
          <p:cNvCxnSpPr>
            <a:cxnSpLocks/>
          </p:cNvCxnSpPr>
          <p:nvPr/>
        </p:nvCxnSpPr>
        <p:spPr>
          <a:xfrm>
            <a:off x="4989871" y="3620392"/>
            <a:ext cx="2212258" cy="0"/>
          </a:xfrm>
          <a:prstGeom prst="line">
            <a:avLst/>
          </a:prstGeom>
          <a:ln w="57150">
            <a:solidFill>
              <a:schemeClr val="accent1"/>
            </a:solidFill>
          </a:ln>
          <a:effectLst>
            <a:outerShdw blurRad="50800" dist="50800" dir="5400000" sx="1000" sy="1000" algn="ctr" rotWithShape="0">
              <a:srgbClr val="000000">
                <a:alpha val="43137"/>
              </a:srgbClr>
            </a:outerShdw>
          </a:effectLst>
        </p:spPr>
        <p:style>
          <a:lnRef idx="1">
            <a:schemeClr val="accent6"/>
          </a:lnRef>
          <a:fillRef idx="0">
            <a:schemeClr val="accent6"/>
          </a:fillRef>
          <a:effectRef idx="0">
            <a:schemeClr val="accent6"/>
          </a:effectRef>
          <a:fontRef idx="minor">
            <a:schemeClr val="tx1"/>
          </a:fontRef>
        </p:style>
      </p:cxnSp>
      <p:pic>
        <p:nvPicPr>
          <p:cNvPr id="9" name="Picture 2">
            <a:extLst>
              <a:ext uri="{FF2B5EF4-FFF2-40B4-BE49-F238E27FC236}">
                <a16:creationId xmlns:a16="http://schemas.microsoft.com/office/drawing/2014/main" id="{1114223F-6D22-F446-A546-14419505B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997" y="5098665"/>
            <a:ext cx="2279004" cy="8926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B83D62-107E-7341-A71C-E1F09849F4D8}"/>
              </a:ext>
            </a:extLst>
          </p:cNvPr>
          <p:cNvSpPr txBox="1"/>
          <p:nvPr/>
        </p:nvSpPr>
        <p:spPr>
          <a:xfrm>
            <a:off x="5565913" y="1537252"/>
            <a:ext cx="1060174" cy="707886"/>
          </a:xfrm>
          <a:prstGeom prst="rect">
            <a:avLst/>
          </a:prstGeom>
          <a:noFill/>
        </p:spPr>
        <p:txBody>
          <a:bodyPr wrap="square" rtlCol="0">
            <a:spAutoFit/>
          </a:bodyPr>
          <a:lstStyle/>
          <a:p>
            <a:pPr algn="ctr"/>
            <a:r>
              <a:rPr lang="en-US" sz="4000" dirty="0">
                <a:solidFill>
                  <a:schemeClr val="accent3"/>
                </a:solidFill>
                <a:latin typeface="+mj-lt"/>
              </a:rPr>
              <a:t>02.</a:t>
            </a:r>
          </a:p>
        </p:txBody>
      </p:sp>
    </p:spTree>
    <p:extLst>
      <p:ext uri="{BB962C8B-B14F-4D97-AF65-F5344CB8AC3E}">
        <p14:creationId xmlns:p14="http://schemas.microsoft.com/office/powerpoint/2010/main" val="4231746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E8273-787A-C445-A570-F9ABCD74DED0}"/>
              </a:ext>
            </a:extLst>
          </p:cNvPr>
          <p:cNvSpPr txBox="1"/>
          <p:nvPr/>
        </p:nvSpPr>
        <p:spPr>
          <a:xfrm>
            <a:off x="2747968" y="3053689"/>
            <a:ext cx="6696064" cy="1846659"/>
          </a:xfrm>
          <a:prstGeom prst="rect">
            <a:avLst/>
          </a:prstGeom>
          <a:noFill/>
        </p:spPr>
        <p:txBody>
          <a:bodyPr wrap="none" rtlCol="0">
            <a:spAutoFit/>
          </a:bodyPr>
          <a:lstStyle/>
          <a:p>
            <a:r>
              <a:rPr lang="en-US" sz="3000" dirty="0"/>
              <a:t>Are you using databases with Iguana?</a:t>
            </a:r>
            <a:endParaRPr lang="en-US" sz="2400" dirty="0"/>
          </a:p>
          <a:p>
            <a:endParaRPr lang="en-US" sz="3000" dirty="0"/>
          </a:p>
          <a:p>
            <a:endParaRPr lang="en-US" sz="3000" dirty="0"/>
          </a:p>
          <a:p>
            <a:pPr algn="ctr"/>
            <a:r>
              <a:rPr lang="en-US" sz="2400" dirty="0"/>
              <a:t> </a:t>
            </a:r>
          </a:p>
        </p:txBody>
      </p:sp>
      <p:sp>
        <p:nvSpPr>
          <p:cNvPr id="7" name="TextBox 6">
            <a:extLst>
              <a:ext uri="{FF2B5EF4-FFF2-40B4-BE49-F238E27FC236}">
                <a16:creationId xmlns:a16="http://schemas.microsoft.com/office/drawing/2014/main" id="{EC83F9B1-00FE-1B47-9DA0-A7DDE28B399A}"/>
              </a:ext>
            </a:extLst>
          </p:cNvPr>
          <p:cNvSpPr txBox="1"/>
          <p:nvPr/>
        </p:nvSpPr>
        <p:spPr>
          <a:xfrm>
            <a:off x="5259900" y="907716"/>
            <a:ext cx="1672253" cy="646331"/>
          </a:xfrm>
          <a:prstGeom prst="rect">
            <a:avLst/>
          </a:prstGeom>
          <a:noFill/>
        </p:spPr>
        <p:txBody>
          <a:bodyPr wrap="none" rtlCol="0">
            <a:spAutoFit/>
          </a:bodyPr>
          <a:lstStyle/>
          <a:p>
            <a:pPr algn="ctr"/>
            <a:r>
              <a:rPr lang="en-US" sz="3600" b="1" i="1" dirty="0"/>
              <a:t>Poll #2</a:t>
            </a:r>
          </a:p>
        </p:txBody>
      </p:sp>
    </p:spTree>
    <p:extLst>
      <p:ext uri="{BB962C8B-B14F-4D97-AF65-F5344CB8AC3E}">
        <p14:creationId xmlns:p14="http://schemas.microsoft.com/office/powerpoint/2010/main" val="1183007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3553-0576-6141-8B7A-33B3F5C7F434}"/>
              </a:ext>
            </a:extLst>
          </p:cNvPr>
          <p:cNvSpPr txBox="1"/>
          <p:nvPr/>
        </p:nvSpPr>
        <p:spPr>
          <a:xfrm>
            <a:off x="1514677" y="2339808"/>
            <a:ext cx="9162647" cy="923330"/>
          </a:xfrm>
          <a:prstGeom prst="rect">
            <a:avLst/>
          </a:prstGeom>
          <a:noFill/>
        </p:spPr>
        <p:txBody>
          <a:bodyPr wrap="square" rtlCol="0">
            <a:spAutoFit/>
          </a:bodyPr>
          <a:lstStyle/>
          <a:p>
            <a:pPr algn="ctr"/>
            <a:r>
              <a:rPr lang="en-US" sz="5400" b="1" dirty="0">
                <a:solidFill>
                  <a:schemeClr val="accent5"/>
                </a:solidFill>
              </a:rPr>
              <a:t>Lua Programming</a:t>
            </a:r>
          </a:p>
        </p:txBody>
      </p:sp>
      <p:cxnSp>
        <p:nvCxnSpPr>
          <p:cNvPr id="3" name="Straight Connector 2">
            <a:extLst>
              <a:ext uri="{FF2B5EF4-FFF2-40B4-BE49-F238E27FC236}">
                <a16:creationId xmlns:a16="http://schemas.microsoft.com/office/drawing/2014/main" id="{D4EF010D-A11C-444A-AA3C-4298E2950C7E}"/>
              </a:ext>
            </a:extLst>
          </p:cNvPr>
          <p:cNvCxnSpPr>
            <a:cxnSpLocks/>
          </p:cNvCxnSpPr>
          <p:nvPr/>
        </p:nvCxnSpPr>
        <p:spPr>
          <a:xfrm>
            <a:off x="4989871" y="3620392"/>
            <a:ext cx="2212258" cy="0"/>
          </a:xfrm>
          <a:prstGeom prst="line">
            <a:avLst/>
          </a:prstGeom>
          <a:ln w="57150">
            <a:solidFill>
              <a:schemeClr val="accent1"/>
            </a:solidFill>
          </a:ln>
          <a:effectLst>
            <a:outerShdw blurRad="50800" dist="50800" dir="5400000" sx="1000" sy="1000" algn="ctr" rotWithShape="0">
              <a:srgbClr val="000000">
                <a:alpha val="43137"/>
              </a:srgbClr>
            </a:outerShdw>
          </a:effectLst>
        </p:spPr>
        <p:style>
          <a:lnRef idx="1">
            <a:schemeClr val="accent6"/>
          </a:lnRef>
          <a:fillRef idx="0">
            <a:schemeClr val="accent6"/>
          </a:fillRef>
          <a:effectRef idx="0">
            <a:schemeClr val="accent6"/>
          </a:effectRef>
          <a:fontRef idx="minor">
            <a:schemeClr val="tx1"/>
          </a:fontRef>
        </p:style>
      </p:cxnSp>
      <p:pic>
        <p:nvPicPr>
          <p:cNvPr id="4" name="Picture 2">
            <a:extLst>
              <a:ext uri="{FF2B5EF4-FFF2-40B4-BE49-F238E27FC236}">
                <a16:creationId xmlns:a16="http://schemas.microsoft.com/office/drawing/2014/main" id="{F0556515-7111-6847-892A-94445B06C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997" y="5098665"/>
            <a:ext cx="2279004" cy="892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A83FFE-2015-6F45-AA53-691BA408C08C}"/>
              </a:ext>
            </a:extLst>
          </p:cNvPr>
          <p:cNvSpPr txBox="1"/>
          <p:nvPr/>
        </p:nvSpPr>
        <p:spPr>
          <a:xfrm>
            <a:off x="5565913" y="1537252"/>
            <a:ext cx="1060174" cy="707886"/>
          </a:xfrm>
          <a:prstGeom prst="rect">
            <a:avLst/>
          </a:prstGeom>
          <a:noFill/>
        </p:spPr>
        <p:txBody>
          <a:bodyPr wrap="square" rtlCol="0">
            <a:spAutoFit/>
          </a:bodyPr>
          <a:lstStyle/>
          <a:p>
            <a:pPr algn="ctr"/>
            <a:r>
              <a:rPr lang="en-US" sz="4000" dirty="0">
                <a:solidFill>
                  <a:schemeClr val="accent3"/>
                </a:solidFill>
                <a:latin typeface="+mj-lt"/>
              </a:rPr>
              <a:t>01.</a:t>
            </a:r>
          </a:p>
        </p:txBody>
      </p:sp>
    </p:spTree>
    <p:extLst>
      <p:ext uri="{BB962C8B-B14F-4D97-AF65-F5344CB8AC3E}">
        <p14:creationId xmlns:p14="http://schemas.microsoft.com/office/powerpoint/2010/main" val="1395961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2C1B5E-A998-DE4B-A4E4-40A5F8DAAE42}"/>
              </a:ext>
            </a:extLst>
          </p:cNvPr>
          <p:cNvSpPr txBox="1"/>
          <p:nvPr/>
        </p:nvSpPr>
        <p:spPr>
          <a:xfrm>
            <a:off x="2695092" y="907716"/>
            <a:ext cx="6801862" cy="646331"/>
          </a:xfrm>
          <a:prstGeom prst="rect">
            <a:avLst/>
          </a:prstGeom>
          <a:noFill/>
        </p:spPr>
        <p:txBody>
          <a:bodyPr wrap="none" rtlCol="0">
            <a:spAutoFit/>
          </a:bodyPr>
          <a:lstStyle/>
          <a:p>
            <a:pPr algn="ctr"/>
            <a:r>
              <a:rPr lang="en-US" sz="3600" b="1" i="1" dirty="0"/>
              <a:t>Why database best practices?</a:t>
            </a:r>
          </a:p>
        </p:txBody>
      </p:sp>
    </p:spTree>
    <p:extLst>
      <p:ext uri="{BB962C8B-B14F-4D97-AF65-F5344CB8AC3E}">
        <p14:creationId xmlns:p14="http://schemas.microsoft.com/office/powerpoint/2010/main" val="644723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6D0021-5101-1D47-827F-10EFC7E3475F}"/>
              </a:ext>
            </a:extLst>
          </p:cNvPr>
          <p:cNvSpPr txBox="1"/>
          <p:nvPr/>
        </p:nvSpPr>
        <p:spPr>
          <a:xfrm>
            <a:off x="3120643" y="2407358"/>
            <a:ext cx="1826141" cy="1846659"/>
          </a:xfrm>
          <a:prstGeom prst="rect">
            <a:avLst/>
          </a:prstGeom>
          <a:noFill/>
        </p:spPr>
        <p:txBody>
          <a:bodyPr wrap="none" rtlCol="0">
            <a:spAutoFit/>
          </a:bodyPr>
          <a:lstStyle/>
          <a:p>
            <a:r>
              <a:rPr lang="en-US" sz="3000" dirty="0"/>
              <a:t>Reliability</a:t>
            </a:r>
            <a:endParaRPr lang="en-US" sz="2400" dirty="0"/>
          </a:p>
          <a:p>
            <a:endParaRPr lang="en-US" sz="3000" dirty="0"/>
          </a:p>
          <a:p>
            <a:endParaRPr lang="en-US" sz="3000" dirty="0"/>
          </a:p>
          <a:p>
            <a:pPr algn="ctr"/>
            <a:r>
              <a:rPr lang="en-US" sz="2400" dirty="0"/>
              <a:t> </a:t>
            </a:r>
          </a:p>
        </p:txBody>
      </p:sp>
      <p:grpSp>
        <p:nvGrpSpPr>
          <p:cNvPr id="3" name="Group 2">
            <a:extLst>
              <a:ext uri="{FF2B5EF4-FFF2-40B4-BE49-F238E27FC236}">
                <a16:creationId xmlns:a16="http://schemas.microsoft.com/office/drawing/2014/main" id="{7C127703-6AA1-7C44-8C89-814A825814AC}"/>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E5F8B103-E83A-8949-9378-F6B800464DCA}"/>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CF5B646C-916C-824A-BF7A-18CE9141BD5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592C1B5E-A998-DE4B-A4E4-40A5F8DAAE42}"/>
              </a:ext>
            </a:extLst>
          </p:cNvPr>
          <p:cNvSpPr txBox="1"/>
          <p:nvPr/>
        </p:nvSpPr>
        <p:spPr>
          <a:xfrm>
            <a:off x="2695092" y="907716"/>
            <a:ext cx="6801862" cy="646331"/>
          </a:xfrm>
          <a:prstGeom prst="rect">
            <a:avLst/>
          </a:prstGeom>
          <a:noFill/>
        </p:spPr>
        <p:txBody>
          <a:bodyPr wrap="none" rtlCol="0">
            <a:spAutoFit/>
          </a:bodyPr>
          <a:lstStyle/>
          <a:p>
            <a:pPr algn="ctr"/>
            <a:r>
              <a:rPr lang="en-US" sz="3600" b="1" i="1" dirty="0"/>
              <a:t>Why database best practices?</a:t>
            </a:r>
          </a:p>
        </p:txBody>
      </p:sp>
    </p:spTree>
    <p:extLst>
      <p:ext uri="{BB962C8B-B14F-4D97-AF65-F5344CB8AC3E}">
        <p14:creationId xmlns:p14="http://schemas.microsoft.com/office/powerpoint/2010/main" val="5141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6D0021-5101-1D47-827F-10EFC7E3475F}"/>
              </a:ext>
            </a:extLst>
          </p:cNvPr>
          <p:cNvSpPr txBox="1"/>
          <p:nvPr/>
        </p:nvSpPr>
        <p:spPr>
          <a:xfrm>
            <a:off x="3120643" y="2407358"/>
            <a:ext cx="2403222" cy="1846659"/>
          </a:xfrm>
          <a:prstGeom prst="rect">
            <a:avLst/>
          </a:prstGeom>
          <a:noFill/>
        </p:spPr>
        <p:txBody>
          <a:bodyPr wrap="none" rtlCol="0">
            <a:spAutoFit/>
          </a:bodyPr>
          <a:lstStyle/>
          <a:p>
            <a:r>
              <a:rPr lang="en-US" sz="3000" dirty="0"/>
              <a:t>Reliability</a:t>
            </a:r>
            <a:endParaRPr lang="en-US" sz="2400" dirty="0"/>
          </a:p>
          <a:p>
            <a:endParaRPr lang="en-US" sz="3000" dirty="0"/>
          </a:p>
          <a:p>
            <a:r>
              <a:rPr lang="en-US" sz="3000" dirty="0"/>
              <a:t>Performance</a:t>
            </a:r>
          </a:p>
          <a:p>
            <a:pPr algn="ctr"/>
            <a:r>
              <a:rPr lang="en-US" sz="2400" dirty="0"/>
              <a:t> </a:t>
            </a:r>
          </a:p>
        </p:txBody>
      </p:sp>
      <p:grpSp>
        <p:nvGrpSpPr>
          <p:cNvPr id="3" name="Group 2">
            <a:extLst>
              <a:ext uri="{FF2B5EF4-FFF2-40B4-BE49-F238E27FC236}">
                <a16:creationId xmlns:a16="http://schemas.microsoft.com/office/drawing/2014/main" id="{7C127703-6AA1-7C44-8C89-814A825814AC}"/>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E5F8B103-E83A-8949-9378-F6B800464DCA}"/>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CF5B646C-916C-824A-BF7A-18CE9141BD5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181D731C-F1ED-914D-AC65-791D565061F2}"/>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03E172E9-8186-4C4F-A295-0E052B1C4C23}"/>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D19D853-DA2B-DF46-A9D6-49FBC3B8B92A}"/>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592C1B5E-A998-DE4B-A4E4-40A5F8DAAE42}"/>
              </a:ext>
            </a:extLst>
          </p:cNvPr>
          <p:cNvSpPr txBox="1"/>
          <p:nvPr/>
        </p:nvSpPr>
        <p:spPr>
          <a:xfrm>
            <a:off x="2695092" y="907716"/>
            <a:ext cx="6801862" cy="646331"/>
          </a:xfrm>
          <a:prstGeom prst="rect">
            <a:avLst/>
          </a:prstGeom>
          <a:noFill/>
        </p:spPr>
        <p:txBody>
          <a:bodyPr wrap="none" rtlCol="0">
            <a:spAutoFit/>
          </a:bodyPr>
          <a:lstStyle/>
          <a:p>
            <a:pPr algn="ctr"/>
            <a:r>
              <a:rPr lang="en-US" sz="3600" b="1" i="1" dirty="0"/>
              <a:t>Why database best practices?</a:t>
            </a:r>
          </a:p>
        </p:txBody>
      </p:sp>
    </p:spTree>
    <p:extLst>
      <p:ext uri="{BB962C8B-B14F-4D97-AF65-F5344CB8AC3E}">
        <p14:creationId xmlns:p14="http://schemas.microsoft.com/office/powerpoint/2010/main" val="1503724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024255" y="907716"/>
            <a:ext cx="814357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only need to connect to the database once per script?</a:t>
            </a:r>
          </a:p>
        </p:txBody>
      </p:sp>
    </p:spTree>
    <p:extLst>
      <p:ext uri="{BB962C8B-B14F-4D97-AF65-F5344CB8AC3E}">
        <p14:creationId xmlns:p14="http://schemas.microsoft.com/office/powerpoint/2010/main" val="3966818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024255" y="907716"/>
            <a:ext cx="814357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only need to connect to the database once per script?</a:t>
            </a:r>
          </a:p>
        </p:txBody>
      </p:sp>
      <p:pic>
        <p:nvPicPr>
          <p:cNvPr id="7" name="Picture 6" descr="Text&#10;&#10;Description automatically generated">
            <a:extLst>
              <a:ext uri="{FF2B5EF4-FFF2-40B4-BE49-F238E27FC236}">
                <a16:creationId xmlns:a16="http://schemas.microsoft.com/office/drawing/2014/main" id="{83C0B1AB-8ADC-834E-B322-0C179258B6B7}"/>
              </a:ext>
            </a:extLst>
          </p:cNvPr>
          <p:cNvPicPr>
            <a:picLocks noChangeAspect="1"/>
          </p:cNvPicPr>
          <p:nvPr/>
        </p:nvPicPr>
        <p:blipFill>
          <a:blip r:embed="rId3"/>
          <a:stretch>
            <a:fillRect/>
          </a:stretch>
        </p:blipFill>
        <p:spPr>
          <a:xfrm>
            <a:off x="3305001" y="2460530"/>
            <a:ext cx="5581997" cy="2986114"/>
          </a:xfrm>
          <a:prstGeom prst="rect">
            <a:avLst/>
          </a:prstGeom>
        </p:spPr>
      </p:pic>
    </p:spTree>
    <p:extLst>
      <p:ext uri="{BB962C8B-B14F-4D97-AF65-F5344CB8AC3E}">
        <p14:creationId xmlns:p14="http://schemas.microsoft.com/office/powerpoint/2010/main" val="1283172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024255" y="907716"/>
            <a:ext cx="814357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only need to connect to the database once per script?</a:t>
            </a:r>
          </a:p>
        </p:txBody>
      </p:sp>
      <p:pic>
        <p:nvPicPr>
          <p:cNvPr id="4" name="Picture 3" descr="Text&#10;&#10;Description automatically generated">
            <a:extLst>
              <a:ext uri="{FF2B5EF4-FFF2-40B4-BE49-F238E27FC236}">
                <a16:creationId xmlns:a16="http://schemas.microsoft.com/office/drawing/2014/main" id="{FA65E34D-34AF-E64C-831A-3B3FF93341B2}"/>
              </a:ext>
            </a:extLst>
          </p:cNvPr>
          <p:cNvPicPr>
            <a:picLocks noChangeAspect="1"/>
          </p:cNvPicPr>
          <p:nvPr/>
        </p:nvPicPr>
        <p:blipFill>
          <a:blip r:embed="rId3"/>
          <a:stretch>
            <a:fillRect/>
          </a:stretch>
        </p:blipFill>
        <p:spPr>
          <a:xfrm>
            <a:off x="2917825" y="2236009"/>
            <a:ext cx="6356350" cy="3535599"/>
          </a:xfrm>
          <a:prstGeom prst="rect">
            <a:avLst/>
          </a:prstGeom>
        </p:spPr>
      </p:pic>
    </p:spTree>
    <p:extLst>
      <p:ext uri="{BB962C8B-B14F-4D97-AF65-F5344CB8AC3E}">
        <p14:creationId xmlns:p14="http://schemas.microsoft.com/office/powerpoint/2010/main" val="4232172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7" y="907716"/>
            <a:ext cx="7563289"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spTree>
    <p:extLst>
      <p:ext uri="{BB962C8B-B14F-4D97-AF65-F5344CB8AC3E}">
        <p14:creationId xmlns:p14="http://schemas.microsoft.com/office/powerpoint/2010/main" val="3616496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pic>
        <p:nvPicPr>
          <p:cNvPr id="4" name="Picture 3" descr="Text&#10;&#10;Description automatically generated">
            <a:extLst>
              <a:ext uri="{FF2B5EF4-FFF2-40B4-BE49-F238E27FC236}">
                <a16:creationId xmlns:a16="http://schemas.microsoft.com/office/drawing/2014/main" id="{B5B63E22-AA5F-E948-A53A-76B6F3644285}"/>
              </a:ext>
            </a:extLst>
          </p:cNvPr>
          <p:cNvPicPr>
            <a:picLocks noChangeAspect="1"/>
          </p:cNvPicPr>
          <p:nvPr/>
        </p:nvPicPr>
        <p:blipFill>
          <a:blip r:embed="rId3"/>
          <a:stretch>
            <a:fillRect/>
          </a:stretch>
        </p:blipFill>
        <p:spPr>
          <a:xfrm>
            <a:off x="2917825" y="2236009"/>
            <a:ext cx="6356350" cy="3535599"/>
          </a:xfrm>
          <a:prstGeom prst="rect">
            <a:avLst/>
          </a:prstGeom>
        </p:spPr>
      </p:pic>
    </p:spTree>
    <p:extLst>
      <p:ext uri="{BB962C8B-B14F-4D97-AF65-F5344CB8AC3E}">
        <p14:creationId xmlns:p14="http://schemas.microsoft.com/office/powerpoint/2010/main" val="706965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pic>
        <p:nvPicPr>
          <p:cNvPr id="4" name="Picture 3" descr="Graphical user interface, text&#10;&#10;Description automatically generated">
            <a:extLst>
              <a:ext uri="{FF2B5EF4-FFF2-40B4-BE49-F238E27FC236}">
                <a16:creationId xmlns:a16="http://schemas.microsoft.com/office/drawing/2014/main" id="{0928817A-BF20-1E4E-A336-891E6357713D}"/>
              </a:ext>
            </a:extLst>
          </p:cNvPr>
          <p:cNvPicPr>
            <a:picLocks noChangeAspect="1"/>
          </p:cNvPicPr>
          <p:nvPr/>
        </p:nvPicPr>
        <p:blipFill>
          <a:blip r:embed="rId3"/>
          <a:stretch>
            <a:fillRect/>
          </a:stretch>
        </p:blipFill>
        <p:spPr>
          <a:xfrm>
            <a:off x="5800313" y="2224590"/>
            <a:ext cx="6077774" cy="3725694"/>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45237D52-A25E-804F-9DF2-F1B8FF0BBF1D}"/>
              </a:ext>
            </a:extLst>
          </p:cNvPr>
          <p:cNvPicPr>
            <a:picLocks noChangeAspect="1"/>
          </p:cNvPicPr>
          <p:nvPr/>
        </p:nvPicPr>
        <p:blipFill>
          <a:blip r:embed="rId4"/>
          <a:stretch>
            <a:fillRect/>
          </a:stretch>
        </p:blipFill>
        <p:spPr>
          <a:xfrm>
            <a:off x="313913" y="2224590"/>
            <a:ext cx="5234132" cy="3514892"/>
          </a:xfrm>
          <a:prstGeom prst="rect">
            <a:avLst/>
          </a:prstGeom>
        </p:spPr>
      </p:pic>
    </p:spTree>
    <p:extLst>
      <p:ext uri="{BB962C8B-B14F-4D97-AF65-F5344CB8AC3E}">
        <p14:creationId xmlns:p14="http://schemas.microsoft.com/office/powerpoint/2010/main" val="1932593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pic>
        <p:nvPicPr>
          <p:cNvPr id="3" name="Picture 2" descr="Graphical user interface, text, application&#10;&#10;Description automatically generated">
            <a:extLst>
              <a:ext uri="{FF2B5EF4-FFF2-40B4-BE49-F238E27FC236}">
                <a16:creationId xmlns:a16="http://schemas.microsoft.com/office/drawing/2014/main" id="{DFD5FC69-83AA-3D4B-9966-ED25D2DEC0B8}"/>
              </a:ext>
            </a:extLst>
          </p:cNvPr>
          <p:cNvPicPr>
            <a:picLocks noChangeAspect="1"/>
          </p:cNvPicPr>
          <p:nvPr/>
        </p:nvPicPr>
        <p:blipFill>
          <a:blip r:embed="rId3"/>
          <a:stretch>
            <a:fillRect/>
          </a:stretch>
        </p:blipFill>
        <p:spPr>
          <a:xfrm>
            <a:off x="1418477" y="2889250"/>
            <a:ext cx="2324100" cy="2006600"/>
          </a:xfrm>
          <a:prstGeom prst="rect">
            <a:avLst/>
          </a:prstGeom>
        </p:spPr>
      </p:pic>
      <p:pic>
        <p:nvPicPr>
          <p:cNvPr id="4" name="Picture 3" descr="Text&#10;&#10;Description automatically generated">
            <a:extLst>
              <a:ext uri="{FF2B5EF4-FFF2-40B4-BE49-F238E27FC236}">
                <a16:creationId xmlns:a16="http://schemas.microsoft.com/office/drawing/2014/main" id="{C55C7803-FF71-9940-ABC1-4FC0AF9921E2}"/>
              </a:ext>
            </a:extLst>
          </p:cNvPr>
          <p:cNvPicPr>
            <a:picLocks noChangeAspect="1"/>
          </p:cNvPicPr>
          <p:nvPr/>
        </p:nvPicPr>
        <p:blipFill>
          <a:blip r:embed="rId4"/>
          <a:stretch>
            <a:fillRect/>
          </a:stretch>
        </p:blipFill>
        <p:spPr>
          <a:xfrm>
            <a:off x="6096000" y="2610288"/>
            <a:ext cx="4178300" cy="2730500"/>
          </a:xfrm>
          <a:prstGeom prst="rect">
            <a:avLst/>
          </a:prstGeom>
        </p:spPr>
      </p:pic>
    </p:spTree>
    <p:extLst>
      <p:ext uri="{BB962C8B-B14F-4D97-AF65-F5344CB8AC3E}">
        <p14:creationId xmlns:p14="http://schemas.microsoft.com/office/powerpoint/2010/main" val="943083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E8273-787A-C445-A570-F9ABCD74DED0}"/>
              </a:ext>
            </a:extLst>
          </p:cNvPr>
          <p:cNvSpPr txBox="1"/>
          <p:nvPr/>
        </p:nvSpPr>
        <p:spPr>
          <a:xfrm>
            <a:off x="1958489" y="2774719"/>
            <a:ext cx="8275022" cy="1846659"/>
          </a:xfrm>
          <a:prstGeom prst="rect">
            <a:avLst/>
          </a:prstGeom>
          <a:noFill/>
        </p:spPr>
        <p:txBody>
          <a:bodyPr wrap="none" rtlCol="0">
            <a:spAutoFit/>
          </a:bodyPr>
          <a:lstStyle/>
          <a:p>
            <a:r>
              <a:rPr lang="en-US" sz="3000" dirty="0"/>
              <a:t>How confident are you programming in Iguana?</a:t>
            </a:r>
            <a:endParaRPr lang="en-US" sz="2400" dirty="0"/>
          </a:p>
          <a:p>
            <a:endParaRPr lang="en-US" sz="3000" dirty="0"/>
          </a:p>
          <a:p>
            <a:endParaRPr lang="en-US" sz="3000" dirty="0"/>
          </a:p>
          <a:p>
            <a:pPr algn="ctr"/>
            <a:r>
              <a:rPr lang="en-US" sz="2400" dirty="0"/>
              <a:t> </a:t>
            </a:r>
          </a:p>
        </p:txBody>
      </p:sp>
      <p:sp>
        <p:nvSpPr>
          <p:cNvPr id="7" name="TextBox 6">
            <a:extLst>
              <a:ext uri="{FF2B5EF4-FFF2-40B4-BE49-F238E27FC236}">
                <a16:creationId xmlns:a16="http://schemas.microsoft.com/office/drawing/2014/main" id="{EC83F9B1-00FE-1B47-9DA0-A7DDE28B399A}"/>
              </a:ext>
            </a:extLst>
          </p:cNvPr>
          <p:cNvSpPr txBox="1"/>
          <p:nvPr/>
        </p:nvSpPr>
        <p:spPr>
          <a:xfrm>
            <a:off x="5259900" y="907716"/>
            <a:ext cx="1672253" cy="646331"/>
          </a:xfrm>
          <a:prstGeom prst="rect">
            <a:avLst/>
          </a:prstGeom>
          <a:noFill/>
        </p:spPr>
        <p:txBody>
          <a:bodyPr wrap="none" rtlCol="0">
            <a:spAutoFit/>
          </a:bodyPr>
          <a:lstStyle/>
          <a:p>
            <a:pPr algn="ctr"/>
            <a:r>
              <a:rPr lang="en-US" sz="3600" b="1" i="1" dirty="0"/>
              <a:t>Poll #1</a:t>
            </a:r>
          </a:p>
        </p:txBody>
      </p:sp>
    </p:spTree>
    <p:extLst>
      <p:ext uri="{BB962C8B-B14F-4D97-AF65-F5344CB8AC3E}">
        <p14:creationId xmlns:p14="http://schemas.microsoft.com/office/powerpoint/2010/main" val="1873340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pic>
        <p:nvPicPr>
          <p:cNvPr id="5" name="Picture 4" descr="Text&#10;&#10;Description automatically generated">
            <a:extLst>
              <a:ext uri="{FF2B5EF4-FFF2-40B4-BE49-F238E27FC236}">
                <a16:creationId xmlns:a16="http://schemas.microsoft.com/office/drawing/2014/main" id="{7CCEC9A0-0BC5-7F42-B8F3-29B463CB2A33}"/>
              </a:ext>
            </a:extLst>
          </p:cNvPr>
          <p:cNvPicPr>
            <a:picLocks noChangeAspect="1"/>
          </p:cNvPicPr>
          <p:nvPr/>
        </p:nvPicPr>
        <p:blipFill>
          <a:blip r:embed="rId3"/>
          <a:stretch>
            <a:fillRect/>
          </a:stretch>
        </p:blipFill>
        <p:spPr>
          <a:xfrm>
            <a:off x="2133600" y="3073400"/>
            <a:ext cx="7924800" cy="711200"/>
          </a:xfrm>
          <a:prstGeom prst="rect">
            <a:avLst/>
          </a:prstGeom>
        </p:spPr>
      </p:pic>
    </p:spTree>
    <p:extLst>
      <p:ext uri="{BB962C8B-B14F-4D97-AF65-F5344CB8AC3E}">
        <p14:creationId xmlns:p14="http://schemas.microsoft.com/office/powerpoint/2010/main" val="3390130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pic>
        <p:nvPicPr>
          <p:cNvPr id="3" name="Picture 2" descr="Text&#10;&#10;Description automatically generated">
            <a:extLst>
              <a:ext uri="{FF2B5EF4-FFF2-40B4-BE49-F238E27FC236}">
                <a16:creationId xmlns:a16="http://schemas.microsoft.com/office/drawing/2014/main" id="{AE1B3424-E626-6B45-BAE2-0098BD9830EC}"/>
              </a:ext>
            </a:extLst>
          </p:cNvPr>
          <p:cNvPicPr>
            <a:picLocks noChangeAspect="1"/>
          </p:cNvPicPr>
          <p:nvPr/>
        </p:nvPicPr>
        <p:blipFill>
          <a:blip r:embed="rId3"/>
          <a:stretch>
            <a:fillRect/>
          </a:stretch>
        </p:blipFill>
        <p:spPr>
          <a:xfrm>
            <a:off x="2908300" y="2832100"/>
            <a:ext cx="6375400" cy="1193800"/>
          </a:xfrm>
          <a:prstGeom prst="rect">
            <a:avLst/>
          </a:prstGeom>
        </p:spPr>
      </p:pic>
    </p:spTree>
    <p:extLst>
      <p:ext uri="{BB962C8B-B14F-4D97-AF65-F5344CB8AC3E}">
        <p14:creationId xmlns:p14="http://schemas.microsoft.com/office/powerpoint/2010/main" val="1106917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pic>
        <p:nvPicPr>
          <p:cNvPr id="3" name="Picture 2" descr="Text&#10;&#10;Description automatically generated">
            <a:extLst>
              <a:ext uri="{FF2B5EF4-FFF2-40B4-BE49-F238E27FC236}">
                <a16:creationId xmlns:a16="http://schemas.microsoft.com/office/drawing/2014/main" id="{9B0FB371-9C99-0547-8BE6-FD6BA28204C8}"/>
              </a:ext>
            </a:extLst>
          </p:cNvPr>
          <p:cNvPicPr>
            <a:picLocks noChangeAspect="1"/>
          </p:cNvPicPr>
          <p:nvPr/>
        </p:nvPicPr>
        <p:blipFill>
          <a:blip r:embed="rId3"/>
          <a:stretch>
            <a:fillRect/>
          </a:stretch>
        </p:blipFill>
        <p:spPr>
          <a:xfrm>
            <a:off x="2298700" y="2253572"/>
            <a:ext cx="7594600" cy="3340100"/>
          </a:xfrm>
          <a:prstGeom prst="rect">
            <a:avLst/>
          </a:prstGeom>
        </p:spPr>
      </p:pic>
    </p:spTree>
    <p:extLst>
      <p:ext uri="{BB962C8B-B14F-4D97-AF65-F5344CB8AC3E}">
        <p14:creationId xmlns:p14="http://schemas.microsoft.com/office/powerpoint/2010/main" val="977590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pic>
        <p:nvPicPr>
          <p:cNvPr id="3" name="Picture 2" descr="Text&#10;&#10;Description automatically generated">
            <a:extLst>
              <a:ext uri="{FF2B5EF4-FFF2-40B4-BE49-F238E27FC236}">
                <a16:creationId xmlns:a16="http://schemas.microsoft.com/office/drawing/2014/main" id="{992AF204-1BF8-1845-A81F-546636C3618E}"/>
              </a:ext>
            </a:extLst>
          </p:cNvPr>
          <p:cNvPicPr>
            <a:picLocks noChangeAspect="1"/>
          </p:cNvPicPr>
          <p:nvPr/>
        </p:nvPicPr>
        <p:blipFill>
          <a:blip r:embed="rId3"/>
          <a:stretch>
            <a:fillRect/>
          </a:stretch>
        </p:blipFill>
        <p:spPr>
          <a:xfrm>
            <a:off x="4006850" y="2463143"/>
            <a:ext cx="4178300" cy="2730500"/>
          </a:xfrm>
          <a:prstGeom prst="rect">
            <a:avLst/>
          </a:prstGeom>
        </p:spPr>
      </p:pic>
    </p:spTree>
    <p:extLst>
      <p:ext uri="{BB962C8B-B14F-4D97-AF65-F5344CB8AC3E}">
        <p14:creationId xmlns:p14="http://schemas.microsoft.com/office/powerpoint/2010/main" val="3777919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2314406" y="907716"/>
            <a:ext cx="7563288"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We have a module for retrying database connections?</a:t>
            </a:r>
          </a:p>
        </p:txBody>
      </p:sp>
      <p:sp>
        <p:nvSpPr>
          <p:cNvPr id="9" name="TextBox 8">
            <a:extLst>
              <a:ext uri="{FF2B5EF4-FFF2-40B4-BE49-F238E27FC236}">
                <a16:creationId xmlns:a16="http://schemas.microsoft.com/office/drawing/2014/main" id="{8385BF96-A6D4-F846-A9E4-1E80B561FF7B}"/>
              </a:ext>
            </a:extLst>
          </p:cNvPr>
          <p:cNvSpPr txBox="1"/>
          <p:nvPr/>
        </p:nvSpPr>
        <p:spPr>
          <a:xfrm>
            <a:off x="1600200" y="2964199"/>
            <a:ext cx="8991600" cy="523220"/>
          </a:xfrm>
          <a:prstGeom prst="rect">
            <a:avLst/>
          </a:prstGeom>
          <a:noFill/>
        </p:spPr>
        <p:txBody>
          <a:bodyPr wrap="square">
            <a:spAutoFit/>
          </a:bodyPr>
          <a:lstStyle/>
          <a:p>
            <a:r>
              <a:rPr lang="en-US" sz="2800" dirty="0"/>
              <a:t>https://</a:t>
            </a:r>
            <a:r>
              <a:rPr lang="en-US" sz="2800" dirty="0" err="1"/>
              <a:t>help.interfaceware.com</a:t>
            </a:r>
            <a:r>
              <a:rPr lang="en-US" sz="2800" dirty="0"/>
              <a:t>/v6/database-connection</a:t>
            </a:r>
          </a:p>
        </p:txBody>
      </p:sp>
      <p:sp>
        <p:nvSpPr>
          <p:cNvPr id="11" name="TextBox 10">
            <a:extLst>
              <a:ext uri="{FF2B5EF4-FFF2-40B4-BE49-F238E27FC236}">
                <a16:creationId xmlns:a16="http://schemas.microsoft.com/office/drawing/2014/main" id="{06F496CD-1622-E54B-8121-AA65721D7828}"/>
              </a:ext>
            </a:extLst>
          </p:cNvPr>
          <p:cNvSpPr txBox="1"/>
          <p:nvPr/>
        </p:nvSpPr>
        <p:spPr>
          <a:xfrm>
            <a:off x="2563091" y="4412054"/>
            <a:ext cx="7065818" cy="523220"/>
          </a:xfrm>
          <a:prstGeom prst="rect">
            <a:avLst/>
          </a:prstGeom>
          <a:noFill/>
        </p:spPr>
        <p:txBody>
          <a:bodyPr wrap="square">
            <a:spAutoFit/>
          </a:bodyPr>
          <a:lstStyle/>
          <a:p>
            <a:r>
              <a:rPr lang="en-US" sz="2800" dirty="0"/>
              <a:t>https://</a:t>
            </a:r>
            <a:r>
              <a:rPr lang="en-US" sz="2800" dirty="0" err="1"/>
              <a:t>github.com</a:t>
            </a:r>
            <a:r>
              <a:rPr lang="en-US" sz="2800" dirty="0"/>
              <a:t>/</a:t>
            </a:r>
            <a:r>
              <a:rPr lang="en-US" sz="2800" dirty="0" err="1"/>
              <a:t>interfaceware</a:t>
            </a:r>
            <a:r>
              <a:rPr lang="en-US" sz="2800" dirty="0"/>
              <a:t>/</a:t>
            </a:r>
            <a:r>
              <a:rPr lang="en-US" sz="2800" dirty="0" err="1"/>
              <a:t>support.git</a:t>
            </a:r>
            <a:endParaRPr lang="en-US" sz="2800" dirty="0"/>
          </a:p>
        </p:txBody>
      </p:sp>
    </p:spTree>
    <p:extLst>
      <p:ext uri="{BB962C8B-B14F-4D97-AF65-F5344CB8AC3E}">
        <p14:creationId xmlns:p14="http://schemas.microsoft.com/office/powerpoint/2010/main" val="156358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DF498E0-44C3-4042-A932-38810DA18562}"/>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4256121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400402-48E4-7041-96C0-E7943A26A763}"/>
              </a:ext>
            </a:extLst>
          </p:cNvPr>
          <p:cNvSpPr txBox="1"/>
          <p:nvPr/>
        </p:nvSpPr>
        <p:spPr>
          <a:xfrm>
            <a:off x="3120643" y="2407358"/>
            <a:ext cx="5692584" cy="1015663"/>
          </a:xfrm>
          <a:prstGeom prst="rect">
            <a:avLst/>
          </a:prstGeom>
          <a:noFill/>
        </p:spPr>
        <p:txBody>
          <a:bodyPr wrap="none" rtlCol="0">
            <a:spAutoFit/>
          </a:bodyPr>
          <a:lstStyle/>
          <a:p>
            <a:r>
              <a:rPr lang="en-US" sz="3000" dirty="0"/>
              <a:t>Persistent Database Connection</a:t>
            </a:r>
            <a:endParaRPr lang="en-US" sz="2400" dirty="0"/>
          </a:p>
          <a:p>
            <a:endParaRPr lang="en-US" sz="3000" dirty="0"/>
          </a:p>
        </p:txBody>
      </p:sp>
      <p:grpSp>
        <p:nvGrpSpPr>
          <p:cNvPr id="3" name="Group 2">
            <a:extLst>
              <a:ext uri="{FF2B5EF4-FFF2-40B4-BE49-F238E27FC236}">
                <a16:creationId xmlns:a16="http://schemas.microsoft.com/office/drawing/2014/main" id="{391DCBE6-A19F-4942-AEF4-5BBE83097DE7}"/>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47833EF5-58F6-EA49-8C12-D655716EAAAE}"/>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4C626455-4009-0040-A1A7-D02BAEA0E4DA}"/>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ADF498E0-44C3-4042-A932-38810DA18562}"/>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213858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400402-48E4-7041-96C0-E7943A26A763}"/>
              </a:ext>
            </a:extLst>
          </p:cNvPr>
          <p:cNvSpPr txBox="1"/>
          <p:nvPr/>
        </p:nvSpPr>
        <p:spPr>
          <a:xfrm>
            <a:off x="3120643" y="2407358"/>
            <a:ext cx="5692584" cy="1477328"/>
          </a:xfrm>
          <a:prstGeom prst="rect">
            <a:avLst/>
          </a:prstGeom>
          <a:noFill/>
        </p:spPr>
        <p:txBody>
          <a:bodyPr wrap="none" rtlCol="0">
            <a:spAutoFit/>
          </a:bodyPr>
          <a:lstStyle/>
          <a:p>
            <a:r>
              <a:rPr lang="en-US" sz="3000" dirty="0"/>
              <a:t>Persistent Database Connection</a:t>
            </a:r>
            <a:endParaRPr lang="en-US" sz="2400" dirty="0"/>
          </a:p>
          <a:p>
            <a:endParaRPr lang="en-US" sz="3000" dirty="0"/>
          </a:p>
          <a:p>
            <a:r>
              <a:rPr lang="en-US" sz="3000" dirty="0"/>
              <a:t>DB2</a:t>
            </a:r>
            <a:r>
              <a:rPr lang="en-US" sz="2400" dirty="0"/>
              <a:t> </a:t>
            </a:r>
          </a:p>
        </p:txBody>
      </p:sp>
      <p:grpSp>
        <p:nvGrpSpPr>
          <p:cNvPr id="3" name="Group 2">
            <a:extLst>
              <a:ext uri="{FF2B5EF4-FFF2-40B4-BE49-F238E27FC236}">
                <a16:creationId xmlns:a16="http://schemas.microsoft.com/office/drawing/2014/main" id="{391DCBE6-A19F-4942-AEF4-5BBE83097DE7}"/>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47833EF5-58F6-EA49-8C12-D655716EAAAE}"/>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4C626455-4009-0040-A1A7-D02BAEA0E4DA}"/>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8603BABC-56CB-7F43-8A03-208D509D901C}"/>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70E54174-131E-6248-B7E5-A44E9E96F74D}"/>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E6169DE-E003-104D-B647-055EB166688B}"/>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ADF498E0-44C3-4042-A932-38810DA18562}"/>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1812280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137B8-B674-B04A-863F-3E83B752DC69}"/>
              </a:ext>
            </a:extLst>
          </p:cNvPr>
          <p:cNvSpPr txBox="1"/>
          <p:nvPr/>
        </p:nvSpPr>
        <p:spPr>
          <a:xfrm>
            <a:off x="3674557" y="907716"/>
            <a:ext cx="484299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cache database queries?</a:t>
            </a:r>
          </a:p>
        </p:txBody>
      </p:sp>
    </p:spTree>
    <p:extLst>
      <p:ext uri="{BB962C8B-B14F-4D97-AF65-F5344CB8AC3E}">
        <p14:creationId xmlns:p14="http://schemas.microsoft.com/office/powerpoint/2010/main" val="4254836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3674557" y="907716"/>
            <a:ext cx="484299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cache database queries?</a:t>
            </a:r>
          </a:p>
        </p:txBody>
      </p:sp>
      <p:pic>
        <p:nvPicPr>
          <p:cNvPr id="3" name="Picture 2" descr="Text&#10;&#10;Description automatically generated">
            <a:extLst>
              <a:ext uri="{FF2B5EF4-FFF2-40B4-BE49-F238E27FC236}">
                <a16:creationId xmlns:a16="http://schemas.microsoft.com/office/drawing/2014/main" id="{3078AF61-D5ED-F541-9356-EB8FE542489D}"/>
              </a:ext>
            </a:extLst>
          </p:cNvPr>
          <p:cNvPicPr>
            <a:picLocks noChangeAspect="1"/>
          </p:cNvPicPr>
          <p:nvPr/>
        </p:nvPicPr>
        <p:blipFill>
          <a:blip r:embed="rId3"/>
          <a:stretch>
            <a:fillRect/>
          </a:stretch>
        </p:blipFill>
        <p:spPr>
          <a:xfrm>
            <a:off x="1524000" y="2556042"/>
            <a:ext cx="9144000" cy="2540000"/>
          </a:xfrm>
          <a:prstGeom prst="rect">
            <a:avLst/>
          </a:prstGeom>
        </p:spPr>
      </p:pic>
    </p:spTree>
    <p:extLst>
      <p:ext uri="{BB962C8B-B14F-4D97-AF65-F5344CB8AC3E}">
        <p14:creationId xmlns:p14="http://schemas.microsoft.com/office/powerpoint/2010/main" val="33161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2C1B5E-A998-DE4B-A4E4-40A5F8DAAE42}"/>
              </a:ext>
            </a:extLst>
          </p:cNvPr>
          <p:cNvSpPr txBox="1"/>
          <p:nvPr/>
        </p:nvSpPr>
        <p:spPr>
          <a:xfrm>
            <a:off x="3426058" y="907716"/>
            <a:ext cx="5339923" cy="646331"/>
          </a:xfrm>
          <a:prstGeom prst="rect">
            <a:avLst/>
          </a:prstGeom>
          <a:noFill/>
        </p:spPr>
        <p:txBody>
          <a:bodyPr wrap="none" rtlCol="0">
            <a:spAutoFit/>
          </a:bodyPr>
          <a:lstStyle/>
          <a:p>
            <a:pPr algn="ctr"/>
            <a:r>
              <a:rPr lang="en-US" sz="3600" b="1" i="1" dirty="0"/>
              <a:t>Why Advance Coding?</a:t>
            </a:r>
          </a:p>
        </p:txBody>
      </p:sp>
    </p:spTree>
    <p:extLst>
      <p:ext uri="{BB962C8B-B14F-4D97-AF65-F5344CB8AC3E}">
        <p14:creationId xmlns:p14="http://schemas.microsoft.com/office/powerpoint/2010/main" val="538144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3674557" y="907716"/>
            <a:ext cx="484299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cache database queries?</a:t>
            </a:r>
          </a:p>
        </p:txBody>
      </p:sp>
      <p:pic>
        <p:nvPicPr>
          <p:cNvPr id="3" name="Picture 2" descr="Text&#10;&#10;Description automatically generated">
            <a:extLst>
              <a:ext uri="{FF2B5EF4-FFF2-40B4-BE49-F238E27FC236}">
                <a16:creationId xmlns:a16="http://schemas.microsoft.com/office/drawing/2014/main" id="{EDD08C2B-651E-154E-8C10-A75177019B66}"/>
              </a:ext>
            </a:extLst>
          </p:cNvPr>
          <p:cNvPicPr>
            <a:picLocks noChangeAspect="1"/>
          </p:cNvPicPr>
          <p:nvPr/>
        </p:nvPicPr>
        <p:blipFill>
          <a:blip r:embed="rId3"/>
          <a:stretch>
            <a:fillRect/>
          </a:stretch>
        </p:blipFill>
        <p:spPr>
          <a:xfrm>
            <a:off x="3232150" y="2666332"/>
            <a:ext cx="5727700" cy="635000"/>
          </a:xfrm>
          <a:prstGeom prst="rect">
            <a:avLst/>
          </a:prstGeom>
        </p:spPr>
      </p:pic>
    </p:spTree>
    <p:extLst>
      <p:ext uri="{BB962C8B-B14F-4D97-AF65-F5344CB8AC3E}">
        <p14:creationId xmlns:p14="http://schemas.microsoft.com/office/powerpoint/2010/main" val="2219982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3674557" y="907716"/>
            <a:ext cx="484299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cache database queries?</a:t>
            </a:r>
          </a:p>
        </p:txBody>
      </p:sp>
      <p:pic>
        <p:nvPicPr>
          <p:cNvPr id="3" name="Picture 2" descr="Text&#10;&#10;Description automatically generated">
            <a:extLst>
              <a:ext uri="{FF2B5EF4-FFF2-40B4-BE49-F238E27FC236}">
                <a16:creationId xmlns:a16="http://schemas.microsoft.com/office/drawing/2014/main" id="{EDD08C2B-651E-154E-8C10-A75177019B66}"/>
              </a:ext>
            </a:extLst>
          </p:cNvPr>
          <p:cNvPicPr>
            <a:picLocks noChangeAspect="1"/>
          </p:cNvPicPr>
          <p:nvPr/>
        </p:nvPicPr>
        <p:blipFill>
          <a:blip r:embed="rId3"/>
          <a:stretch>
            <a:fillRect/>
          </a:stretch>
        </p:blipFill>
        <p:spPr>
          <a:xfrm>
            <a:off x="3232150" y="2666332"/>
            <a:ext cx="5727700" cy="635000"/>
          </a:xfrm>
          <a:prstGeom prst="rect">
            <a:avLst/>
          </a:prstGeom>
        </p:spPr>
      </p:pic>
      <p:pic>
        <p:nvPicPr>
          <p:cNvPr id="4" name="Picture 3" descr="Text&#10;&#10;Description automatically generated">
            <a:extLst>
              <a:ext uri="{FF2B5EF4-FFF2-40B4-BE49-F238E27FC236}">
                <a16:creationId xmlns:a16="http://schemas.microsoft.com/office/drawing/2014/main" id="{47AC2A69-BB97-7F46-83A9-A50D4EE8DAD9}"/>
              </a:ext>
            </a:extLst>
          </p:cNvPr>
          <p:cNvPicPr>
            <a:picLocks noChangeAspect="1"/>
          </p:cNvPicPr>
          <p:nvPr/>
        </p:nvPicPr>
        <p:blipFill>
          <a:blip r:embed="rId4"/>
          <a:stretch>
            <a:fillRect/>
          </a:stretch>
        </p:blipFill>
        <p:spPr>
          <a:xfrm>
            <a:off x="1885950" y="3749842"/>
            <a:ext cx="8420100" cy="1524000"/>
          </a:xfrm>
          <a:prstGeom prst="rect">
            <a:avLst/>
          </a:prstGeom>
        </p:spPr>
      </p:pic>
    </p:spTree>
    <p:extLst>
      <p:ext uri="{BB962C8B-B14F-4D97-AF65-F5344CB8AC3E}">
        <p14:creationId xmlns:p14="http://schemas.microsoft.com/office/powerpoint/2010/main" val="1666293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3674557" y="907716"/>
            <a:ext cx="4842993"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You can cache database queries?</a:t>
            </a:r>
          </a:p>
        </p:txBody>
      </p:sp>
      <p:pic>
        <p:nvPicPr>
          <p:cNvPr id="4" name="Picture 3" descr="Text&#10;&#10;Description automatically generated">
            <a:extLst>
              <a:ext uri="{FF2B5EF4-FFF2-40B4-BE49-F238E27FC236}">
                <a16:creationId xmlns:a16="http://schemas.microsoft.com/office/drawing/2014/main" id="{47AC2A69-BB97-7F46-83A9-A50D4EE8DAD9}"/>
              </a:ext>
            </a:extLst>
          </p:cNvPr>
          <p:cNvPicPr>
            <a:picLocks noChangeAspect="1"/>
          </p:cNvPicPr>
          <p:nvPr/>
        </p:nvPicPr>
        <p:blipFill>
          <a:blip r:embed="rId3"/>
          <a:stretch>
            <a:fillRect/>
          </a:stretch>
        </p:blipFill>
        <p:spPr>
          <a:xfrm>
            <a:off x="1885950" y="2125578"/>
            <a:ext cx="8420100" cy="1524000"/>
          </a:xfrm>
          <a:prstGeom prst="rect">
            <a:avLst/>
          </a:prstGeom>
        </p:spPr>
      </p:pic>
      <p:pic>
        <p:nvPicPr>
          <p:cNvPr id="8" name="Picture 7" descr="Text&#10;&#10;Description automatically generated">
            <a:extLst>
              <a:ext uri="{FF2B5EF4-FFF2-40B4-BE49-F238E27FC236}">
                <a16:creationId xmlns:a16="http://schemas.microsoft.com/office/drawing/2014/main" id="{0CCF4319-3F43-3F4F-8E95-D1C1025DA4EA}"/>
              </a:ext>
            </a:extLst>
          </p:cNvPr>
          <p:cNvPicPr>
            <a:picLocks noChangeAspect="1"/>
          </p:cNvPicPr>
          <p:nvPr/>
        </p:nvPicPr>
        <p:blipFill>
          <a:blip r:embed="rId4"/>
          <a:stretch>
            <a:fillRect/>
          </a:stretch>
        </p:blipFill>
        <p:spPr>
          <a:xfrm>
            <a:off x="3613150" y="3845760"/>
            <a:ext cx="4965700" cy="1765300"/>
          </a:xfrm>
          <a:prstGeom prst="rect">
            <a:avLst/>
          </a:prstGeom>
        </p:spPr>
      </p:pic>
    </p:spTree>
    <p:extLst>
      <p:ext uri="{BB962C8B-B14F-4D97-AF65-F5344CB8AC3E}">
        <p14:creationId xmlns:p14="http://schemas.microsoft.com/office/powerpoint/2010/main" val="760900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A6B47-F8B6-4B4B-8CCA-BD35627A62F5}"/>
              </a:ext>
            </a:extLst>
          </p:cNvPr>
          <p:cNvSpPr txBox="1"/>
          <p:nvPr/>
        </p:nvSpPr>
        <p:spPr>
          <a:xfrm>
            <a:off x="1514677" y="2339808"/>
            <a:ext cx="9162647" cy="923330"/>
          </a:xfrm>
          <a:prstGeom prst="rect">
            <a:avLst/>
          </a:prstGeom>
          <a:noFill/>
        </p:spPr>
        <p:txBody>
          <a:bodyPr wrap="square" rtlCol="0">
            <a:spAutoFit/>
          </a:bodyPr>
          <a:lstStyle/>
          <a:p>
            <a:pPr algn="ctr"/>
            <a:r>
              <a:rPr lang="en-US" sz="5400" b="1" dirty="0">
                <a:solidFill>
                  <a:schemeClr val="accent5"/>
                </a:solidFill>
              </a:rPr>
              <a:t>Design Patterns</a:t>
            </a:r>
          </a:p>
        </p:txBody>
      </p:sp>
      <p:cxnSp>
        <p:nvCxnSpPr>
          <p:cNvPr id="3" name="Straight Connector 2">
            <a:extLst>
              <a:ext uri="{FF2B5EF4-FFF2-40B4-BE49-F238E27FC236}">
                <a16:creationId xmlns:a16="http://schemas.microsoft.com/office/drawing/2014/main" id="{1CC81118-1223-DD49-9D46-6C462A8FB4FD}"/>
              </a:ext>
            </a:extLst>
          </p:cNvPr>
          <p:cNvCxnSpPr>
            <a:cxnSpLocks/>
          </p:cNvCxnSpPr>
          <p:nvPr/>
        </p:nvCxnSpPr>
        <p:spPr>
          <a:xfrm>
            <a:off x="4989871" y="3620392"/>
            <a:ext cx="2212258" cy="0"/>
          </a:xfrm>
          <a:prstGeom prst="line">
            <a:avLst/>
          </a:prstGeom>
          <a:ln w="57150">
            <a:solidFill>
              <a:schemeClr val="accent1"/>
            </a:solidFill>
          </a:ln>
          <a:effectLst>
            <a:outerShdw blurRad="50800" dist="50800" dir="5400000" sx="1000" sy="1000" algn="ctr" rotWithShape="0">
              <a:srgbClr val="000000">
                <a:alpha val="43137"/>
              </a:srgbClr>
            </a:outerShdw>
          </a:effectLst>
        </p:spPr>
        <p:style>
          <a:lnRef idx="1">
            <a:schemeClr val="accent6"/>
          </a:lnRef>
          <a:fillRef idx="0">
            <a:schemeClr val="accent6"/>
          </a:fillRef>
          <a:effectRef idx="0">
            <a:schemeClr val="accent6"/>
          </a:effectRef>
          <a:fontRef idx="minor">
            <a:schemeClr val="tx1"/>
          </a:fontRef>
        </p:style>
      </p:cxnSp>
      <p:pic>
        <p:nvPicPr>
          <p:cNvPr id="4" name="Picture 2">
            <a:extLst>
              <a:ext uri="{FF2B5EF4-FFF2-40B4-BE49-F238E27FC236}">
                <a16:creationId xmlns:a16="http://schemas.microsoft.com/office/drawing/2014/main" id="{443FA467-546D-2D49-8443-B69DD13C9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997" y="5098665"/>
            <a:ext cx="2279004" cy="892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EBD5AE-0AFB-CE4F-8130-BBB318DE5788}"/>
              </a:ext>
            </a:extLst>
          </p:cNvPr>
          <p:cNvSpPr txBox="1"/>
          <p:nvPr/>
        </p:nvSpPr>
        <p:spPr>
          <a:xfrm>
            <a:off x="5565913" y="1537252"/>
            <a:ext cx="1060174" cy="707886"/>
          </a:xfrm>
          <a:prstGeom prst="rect">
            <a:avLst/>
          </a:prstGeom>
          <a:noFill/>
        </p:spPr>
        <p:txBody>
          <a:bodyPr wrap="square" rtlCol="0">
            <a:spAutoFit/>
          </a:bodyPr>
          <a:lstStyle/>
          <a:p>
            <a:pPr algn="ctr"/>
            <a:r>
              <a:rPr lang="en-US" sz="4000" dirty="0">
                <a:solidFill>
                  <a:schemeClr val="accent3"/>
                </a:solidFill>
                <a:latin typeface="+mj-lt"/>
              </a:rPr>
              <a:t>03.</a:t>
            </a:r>
          </a:p>
        </p:txBody>
      </p:sp>
    </p:spTree>
    <p:extLst>
      <p:ext uri="{BB962C8B-B14F-4D97-AF65-F5344CB8AC3E}">
        <p14:creationId xmlns:p14="http://schemas.microsoft.com/office/powerpoint/2010/main" val="1231491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9B4F3E4-4CE3-7C45-94B4-AB763EE5C2E9}"/>
              </a:ext>
            </a:extLst>
          </p:cNvPr>
          <p:cNvSpPr txBox="1"/>
          <p:nvPr/>
        </p:nvSpPr>
        <p:spPr>
          <a:xfrm>
            <a:off x="3131103" y="907716"/>
            <a:ext cx="5929829" cy="646331"/>
          </a:xfrm>
          <a:prstGeom prst="rect">
            <a:avLst/>
          </a:prstGeom>
          <a:noFill/>
        </p:spPr>
        <p:txBody>
          <a:bodyPr wrap="none" rtlCol="0">
            <a:spAutoFit/>
          </a:bodyPr>
          <a:lstStyle/>
          <a:p>
            <a:pPr algn="ctr"/>
            <a:r>
              <a:rPr lang="en-US" sz="3600" b="1" i="1" dirty="0"/>
              <a:t>Why use design patterns?</a:t>
            </a:r>
          </a:p>
        </p:txBody>
      </p:sp>
    </p:spTree>
    <p:extLst>
      <p:ext uri="{BB962C8B-B14F-4D97-AF65-F5344CB8AC3E}">
        <p14:creationId xmlns:p14="http://schemas.microsoft.com/office/powerpoint/2010/main" val="1576053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B78B74-380A-8E49-ACAB-0879EACCCACF}"/>
              </a:ext>
            </a:extLst>
          </p:cNvPr>
          <p:cNvSpPr txBox="1"/>
          <p:nvPr/>
        </p:nvSpPr>
        <p:spPr>
          <a:xfrm>
            <a:off x="3120643" y="2407358"/>
            <a:ext cx="6183103" cy="1384995"/>
          </a:xfrm>
          <a:prstGeom prst="rect">
            <a:avLst/>
          </a:prstGeom>
          <a:noFill/>
        </p:spPr>
        <p:txBody>
          <a:bodyPr wrap="none" rtlCol="0">
            <a:spAutoFit/>
          </a:bodyPr>
          <a:lstStyle/>
          <a:p>
            <a:r>
              <a:rPr lang="en-US" sz="3000" dirty="0"/>
              <a:t>Scalability, Performance, Reliability</a:t>
            </a:r>
          </a:p>
          <a:p>
            <a:endParaRPr lang="en-US" sz="3000" dirty="0"/>
          </a:p>
          <a:p>
            <a:pPr algn="ctr"/>
            <a:r>
              <a:rPr lang="en-US" sz="2400" dirty="0"/>
              <a:t> </a:t>
            </a:r>
          </a:p>
        </p:txBody>
      </p:sp>
      <p:grpSp>
        <p:nvGrpSpPr>
          <p:cNvPr id="3" name="Group 2">
            <a:extLst>
              <a:ext uri="{FF2B5EF4-FFF2-40B4-BE49-F238E27FC236}">
                <a16:creationId xmlns:a16="http://schemas.microsoft.com/office/drawing/2014/main" id="{4D761D20-3F90-5241-A8C0-CB48524020A0}"/>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54C6369E-BA19-D749-97FC-7D02B8712C64}"/>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82981F6C-452F-1446-BF61-C25D23A53517}"/>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69B4F3E4-4CE3-7C45-94B4-AB763EE5C2E9}"/>
              </a:ext>
            </a:extLst>
          </p:cNvPr>
          <p:cNvSpPr txBox="1"/>
          <p:nvPr/>
        </p:nvSpPr>
        <p:spPr>
          <a:xfrm>
            <a:off x="3131103" y="907716"/>
            <a:ext cx="5929829" cy="646331"/>
          </a:xfrm>
          <a:prstGeom prst="rect">
            <a:avLst/>
          </a:prstGeom>
          <a:noFill/>
        </p:spPr>
        <p:txBody>
          <a:bodyPr wrap="none" rtlCol="0">
            <a:spAutoFit/>
          </a:bodyPr>
          <a:lstStyle/>
          <a:p>
            <a:pPr algn="ctr"/>
            <a:r>
              <a:rPr lang="en-US" sz="3600" b="1" i="1" dirty="0"/>
              <a:t>Why use design patterns?</a:t>
            </a:r>
          </a:p>
        </p:txBody>
      </p:sp>
    </p:spTree>
    <p:extLst>
      <p:ext uri="{BB962C8B-B14F-4D97-AF65-F5344CB8AC3E}">
        <p14:creationId xmlns:p14="http://schemas.microsoft.com/office/powerpoint/2010/main" val="1238364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93AF4-6284-0A40-A4C3-68EA23C19A88}"/>
              </a:ext>
            </a:extLst>
          </p:cNvPr>
          <p:cNvSpPr txBox="1"/>
          <p:nvPr/>
        </p:nvSpPr>
        <p:spPr>
          <a:xfrm>
            <a:off x="3120643" y="2407358"/>
            <a:ext cx="6183103" cy="1846659"/>
          </a:xfrm>
          <a:prstGeom prst="rect">
            <a:avLst/>
          </a:prstGeom>
          <a:noFill/>
        </p:spPr>
        <p:txBody>
          <a:bodyPr wrap="none" rtlCol="0">
            <a:spAutoFit/>
          </a:bodyPr>
          <a:lstStyle/>
          <a:p>
            <a:r>
              <a:rPr lang="en-US" sz="3000" dirty="0"/>
              <a:t>Scalability, Performance, Reliability</a:t>
            </a:r>
          </a:p>
          <a:p>
            <a:endParaRPr lang="en-US" sz="3000" dirty="0"/>
          </a:p>
          <a:p>
            <a:r>
              <a:rPr lang="en-US" sz="3000" dirty="0"/>
              <a:t>Clean Code  </a:t>
            </a:r>
          </a:p>
          <a:p>
            <a:pPr algn="ctr"/>
            <a:r>
              <a:rPr lang="en-US" sz="2400" dirty="0"/>
              <a:t> </a:t>
            </a:r>
          </a:p>
        </p:txBody>
      </p:sp>
      <p:grpSp>
        <p:nvGrpSpPr>
          <p:cNvPr id="3" name="Group 2">
            <a:extLst>
              <a:ext uri="{FF2B5EF4-FFF2-40B4-BE49-F238E27FC236}">
                <a16:creationId xmlns:a16="http://schemas.microsoft.com/office/drawing/2014/main" id="{14583E7E-7B20-F141-815C-59398375E982}"/>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AD69A4E2-29C7-984F-A142-4BEAF8E1D0C4}"/>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35830E87-DB69-5648-A307-BD2FA030566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98066A4C-1F9F-1045-89B9-B20AE371AF79}"/>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FA9010D2-CAB9-494F-998A-B6FF31EBBE80}"/>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F42D7180-5F63-EB45-B51B-62C4006C4E04}"/>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438659A5-213F-634F-B484-A1E4C6A090A3}"/>
              </a:ext>
            </a:extLst>
          </p:cNvPr>
          <p:cNvSpPr txBox="1"/>
          <p:nvPr/>
        </p:nvSpPr>
        <p:spPr>
          <a:xfrm>
            <a:off x="3131101" y="907716"/>
            <a:ext cx="5929829" cy="646331"/>
          </a:xfrm>
          <a:prstGeom prst="rect">
            <a:avLst/>
          </a:prstGeom>
          <a:noFill/>
        </p:spPr>
        <p:txBody>
          <a:bodyPr wrap="none" rtlCol="0">
            <a:spAutoFit/>
          </a:bodyPr>
          <a:lstStyle/>
          <a:p>
            <a:pPr algn="ctr"/>
            <a:r>
              <a:rPr lang="en-US" sz="3600" b="1" i="1" dirty="0"/>
              <a:t>Why use design patterns?</a:t>
            </a:r>
          </a:p>
        </p:txBody>
      </p:sp>
    </p:spTree>
    <p:extLst>
      <p:ext uri="{BB962C8B-B14F-4D97-AF65-F5344CB8AC3E}">
        <p14:creationId xmlns:p14="http://schemas.microsoft.com/office/powerpoint/2010/main" val="3926834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spTree>
    <p:extLst>
      <p:ext uri="{BB962C8B-B14F-4D97-AF65-F5344CB8AC3E}">
        <p14:creationId xmlns:p14="http://schemas.microsoft.com/office/powerpoint/2010/main" val="4368400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sp>
        <p:nvSpPr>
          <p:cNvPr id="9" name="TextBox 8">
            <a:extLst>
              <a:ext uri="{FF2B5EF4-FFF2-40B4-BE49-F238E27FC236}">
                <a16:creationId xmlns:a16="http://schemas.microsoft.com/office/drawing/2014/main" id="{5BE5925B-3101-E643-AB73-EA73323C439D}"/>
              </a:ext>
            </a:extLst>
          </p:cNvPr>
          <p:cNvSpPr txBox="1"/>
          <p:nvPr/>
        </p:nvSpPr>
        <p:spPr>
          <a:xfrm>
            <a:off x="3238365" y="2387970"/>
            <a:ext cx="6183103" cy="1015663"/>
          </a:xfrm>
          <a:prstGeom prst="rect">
            <a:avLst/>
          </a:prstGeom>
          <a:noFill/>
        </p:spPr>
        <p:txBody>
          <a:bodyPr wrap="none" rtlCol="0">
            <a:spAutoFit/>
          </a:bodyPr>
          <a:lstStyle/>
          <a:p>
            <a:r>
              <a:rPr lang="en-US" sz="3000" dirty="0"/>
              <a:t>Connects to an external application</a:t>
            </a:r>
          </a:p>
          <a:p>
            <a:endParaRPr lang="en-US" sz="3000" dirty="0"/>
          </a:p>
        </p:txBody>
      </p:sp>
      <p:sp>
        <p:nvSpPr>
          <p:cNvPr id="10" name="Oval 9">
            <a:extLst>
              <a:ext uri="{FF2B5EF4-FFF2-40B4-BE49-F238E27FC236}">
                <a16:creationId xmlns:a16="http://schemas.microsoft.com/office/drawing/2014/main" id="{801D7585-A1A6-1C42-914A-46FA1D783397}"/>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254172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sp>
        <p:nvSpPr>
          <p:cNvPr id="9" name="TextBox 8">
            <a:extLst>
              <a:ext uri="{FF2B5EF4-FFF2-40B4-BE49-F238E27FC236}">
                <a16:creationId xmlns:a16="http://schemas.microsoft.com/office/drawing/2014/main" id="{5BE5925B-3101-E643-AB73-EA73323C439D}"/>
              </a:ext>
            </a:extLst>
          </p:cNvPr>
          <p:cNvSpPr txBox="1"/>
          <p:nvPr/>
        </p:nvSpPr>
        <p:spPr>
          <a:xfrm>
            <a:off x="3238365" y="2387970"/>
            <a:ext cx="6183103" cy="1938992"/>
          </a:xfrm>
          <a:prstGeom prst="rect">
            <a:avLst/>
          </a:prstGeom>
          <a:noFill/>
        </p:spPr>
        <p:txBody>
          <a:bodyPr wrap="none" rtlCol="0">
            <a:spAutoFit/>
          </a:bodyPr>
          <a:lstStyle/>
          <a:p>
            <a:r>
              <a:rPr lang="en-US" sz="3000" dirty="0"/>
              <a:t>Connects to an external application</a:t>
            </a:r>
          </a:p>
          <a:p>
            <a:endParaRPr lang="en-US" sz="3000" dirty="0"/>
          </a:p>
          <a:p>
            <a:r>
              <a:rPr lang="en-US" sz="3000" dirty="0"/>
              <a:t>Polls for or receives message</a:t>
            </a:r>
          </a:p>
          <a:p>
            <a:endParaRPr lang="en-US" sz="3000" dirty="0"/>
          </a:p>
        </p:txBody>
      </p:sp>
      <p:sp>
        <p:nvSpPr>
          <p:cNvPr id="10" name="Oval 9">
            <a:extLst>
              <a:ext uri="{FF2B5EF4-FFF2-40B4-BE49-F238E27FC236}">
                <a16:creationId xmlns:a16="http://schemas.microsoft.com/office/drawing/2014/main" id="{801D7585-A1A6-1C42-914A-46FA1D783397}"/>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11" name="Oval 10">
            <a:extLst>
              <a:ext uri="{FF2B5EF4-FFF2-40B4-BE49-F238E27FC236}">
                <a16:creationId xmlns:a16="http://schemas.microsoft.com/office/drawing/2014/main" id="{46AB5802-479F-534C-A740-19A96CCCA335}"/>
              </a:ext>
            </a:extLst>
          </p:cNvPr>
          <p:cNvSpPr>
            <a:spLocks noChangeAspect="1"/>
          </p:cNvSpPr>
          <p:nvPr/>
        </p:nvSpPr>
        <p:spPr>
          <a:xfrm>
            <a:off x="2527438" y="3358590"/>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93507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6D0021-5101-1D47-827F-10EFC7E3475F}"/>
              </a:ext>
            </a:extLst>
          </p:cNvPr>
          <p:cNvSpPr txBox="1"/>
          <p:nvPr/>
        </p:nvSpPr>
        <p:spPr>
          <a:xfrm>
            <a:off x="3120643" y="2407358"/>
            <a:ext cx="7191392" cy="923330"/>
          </a:xfrm>
          <a:prstGeom prst="rect">
            <a:avLst/>
          </a:prstGeom>
          <a:noFill/>
        </p:spPr>
        <p:txBody>
          <a:bodyPr wrap="none" rtlCol="0">
            <a:spAutoFit/>
          </a:bodyPr>
          <a:lstStyle/>
          <a:p>
            <a:r>
              <a:rPr lang="en-US" sz="3000" dirty="0"/>
              <a:t>Process Messages Faster (Performance)</a:t>
            </a:r>
            <a:endParaRPr lang="en-US" sz="2400" dirty="0"/>
          </a:p>
          <a:p>
            <a:endParaRPr lang="en-US" sz="2400" dirty="0"/>
          </a:p>
        </p:txBody>
      </p:sp>
      <p:grpSp>
        <p:nvGrpSpPr>
          <p:cNvPr id="3" name="Group 2">
            <a:extLst>
              <a:ext uri="{FF2B5EF4-FFF2-40B4-BE49-F238E27FC236}">
                <a16:creationId xmlns:a16="http://schemas.microsoft.com/office/drawing/2014/main" id="{7C127703-6AA1-7C44-8C89-814A825814AC}"/>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E5F8B103-E83A-8949-9378-F6B800464DCA}"/>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CF5B646C-916C-824A-BF7A-18CE9141BD5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592C1B5E-A998-DE4B-A4E4-40A5F8DAAE42}"/>
              </a:ext>
            </a:extLst>
          </p:cNvPr>
          <p:cNvSpPr txBox="1"/>
          <p:nvPr/>
        </p:nvSpPr>
        <p:spPr>
          <a:xfrm>
            <a:off x="3426058" y="907716"/>
            <a:ext cx="5339923" cy="646331"/>
          </a:xfrm>
          <a:prstGeom prst="rect">
            <a:avLst/>
          </a:prstGeom>
          <a:noFill/>
        </p:spPr>
        <p:txBody>
          <a:bodyPr wrap="none" rtlCol="0">
            <a:spAutoFit/>
          </a:bodyPr>
          <a:lstStyle/>
          <a:p>
            <a:pPr algn="ctr"/>
            <a:r>
              <a:rPr lang="en-US" sz="3600" b="1" i="1" dirty="0"/>
              <a:t>Why Advance Coding?</a:t>
            </a:r>
          </a:p>
        </p:txBody>
      </p:sp>
    </p:spTree>
    <p:extLst>
      <p:ext uri="{BB962C8B-B14F-4D97-AF65-F5344CB8AC3E}">
        <p14:creationId xmlns:p14="http://schemas.microsoft.com/office/powerpoint/2010/main" val="14506514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sp>
        <p:nvSpPr>
          <p:cNvPr id="9" name="TextBox 8">
            <a:extLst>
              <a:ext uri="{FF2B5EF4-FFF2-40B4-BE49-F238E27FC236}">
                <a16:creationId xmlns:a16="http://schemas.microsoft.com/office/drawing/2014/main" id="{5BE5925B-3101-E643-AB73-EA73323C439D}"/>
              </a:ext>
            </a:extLst>
          </p:cNvPr>
          <p:cNvSpPr txBox="1"/>
          <p:nvPr/>
        </p:nvSpPr>
        <p:spPr>
          <a:xfrm>
            <a:off x="3238365" y="2387970"/>
            <a:ext cx="6740948" cy="2862322"/>
          </a:xfrm>
          <a:prstGeom prst="rect">
            <a:avLst/>
          </a:prstGeom>
          <a:noFill/>
        </p:spPr>
        <p:txBody>
          <a:bodyPr wrap="none" rtlCol="0">
            <a:spAutoFit/>
          </a:bodyPr>
          <a:lstStyle/>
          <a:p>
            <a:r>
              <a:rPr lang="en-US" sz="3000" dirty="0"/>
              <a:t>Connects to an external application</a:t>
            </a:r>
          </a:p>
          <a:p>
            <a:endParaRPr lang="en-US" sz="3000" dirty="0"/>
          </a:p>
          <a:p>
            <a:r>
              <a:rPr lang="en-US" sz="3000" dirty="0"/>
              <a:t>Polls for or receives message</a:t>
            </a:r>
          </a:p>
          <a:p>
            <a:endParaRPr lang="en-US" sz="3000" dirty="0"/>
          </a:p>
          <a:p>
            <a:r>
              <a:rPr lang="en-US" sz="3000" dirty="0"/>
              <a:t>Converts the format for channel queue</a:t>
            </a:r>
          </a:p>
          <a:p>
            <a:endParaRPr lang="en-US" sz="3000" dirty="0"/>
          </a:p>
        </p:txBody>
      </p:sp>
      <p:sp>
        <p:nvSpPr>
          <p:cNvPr id="10" name="Oval 9">
            <a:extLst>
              <a:ext uri="{FF2B5EF4-FFF2-40B4-BE49-F238E27FC236}">
                <a16:creationId xmlns:a16="http://schemas.microsoft.com/office/drawing/2014/main" id="{801D7585-A1A6-1C42-914A-46FA1D783397}"/>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11" name="Oval 10">
            <a:extLst>
              <a:ext uri="{FF2B5EF4-FFF2-40B4-BE49-F238E27FC236}">
                <a16:creationId xmlns:a16="http://schemas.microsoft.com/office/drawing/2014/main" id="{46AB5802-479F-534C-A740-19A96CCCA335}"/>
              </a:ext>
            </a:extLst>
          </p:cNvPr>
          <p:cNvSpPr>
            <a:spLocks noChangeAspect="1"/>
          </p:cNvSpPr>
          <p:nvPr/>
        </p:nvSpPr>
        <p:spPr>
          <a:xfrm>
            <a:off x="2527438" y="3358590"/>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12" name="Oval 11">
            <a:extLst>
              <a:ext uri="{FF2B5EF4-FFF2-40B4-BE49-F238E27FC236}">
                <a16:creationId xmlns:a16="http://schemas.microsoft.com/office/drawing/2014/main" id="{39496755-EDC9-4247-A8F0-4DE9B1A21391}"/>
              </a:ext>
            </a:extLst>
          </p:cNvPr>
          <p:cNvSpPr>
            <a:spLocks noChangeAspect="1"/>
          </p:cNvSpPr>
          <p:nvPr/>
        </p:nvSpPr>
        <p:spPr>
          <a:xfrm>
            <a:off x="2534793" y="4263335"/>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2826392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sp>
        <p:nvSpPr>
          <p:cNvPr id="9" name="TextBox 8">
            <a:extLst>
              <a:ext uri="{FF2B5EF4-FFF2-40B4-BE49-F238E27FC236}">
                <a16:creationId xmlns:a16="http://schemas.microsoft.com/office/drawing/2014/main" id="{5BE5925B-3101-E643-AB73-EA73323C439D}"/>
              </a:ext>
            </a:extLst>
          </p:cNvPr>
          <p:cNvSpPr txBox="1"/>
          <p:nvPr/>
        </p:nvSpPr>
        <p:spPr>
          <a:xfrm>
            <a:off x="3238365" y="2387970"/>
            <a:ext cx="6740948" cy="3323987"/>
          </a:xfrm>
          <a:prstGeom prst="rect">
            <a:avLst/>
          </a:prstGeom>
          <a:noFill/>
        </p:spPr>
        <p:txBody>
          <a:bodyPr wrap="none" rtlCol="0">
            <a:spAutoFit/>
          </a:bodyPr>
          <a:lstStyle/>
          <a:p>
            <a:r>
              <a:rPr lang="en-US" sz="3000" dirty="0"/>
              <a:t>Connects to an external application</a:t>
            </a:r>
          </a:p>
          <a:p>
            <a:endParaRPr lang="en-US" sz="3000" dirty="0"/>
          </a:p>
          <a:p>
            <a:r>
              <a:rPr lang="en-US" sz="3000" dirty="0"/>
              <a:t>Polls for or receives message</a:t>
            </a:r>
          </a:p>
          <a:p>
            <a:endParaRPr lang="en-US" sz="3000" dirty="0"/>
          </a:p>
          <a:p>
            <a:r>
              <a:rPr lang="en-US" sz="3000" dirty="0"/>
              <a:t>Converts the format for channel queue</a:t>
            </a:r>
          </a:p>
          <a:p>
            <a:endParaRPr lang="en-US" sz="3000" dirty="0"/>
          </a:p>
          <a:p>
            <a:r>
              <a:rPr lang="en-US" sz="3000" dirty="0"/>
              <a:t>Puts the message in the queue</a:t>
            </a:r>
          </a:p>
        </p:txBody>
      </p:sp>
      <p:sp>
        <p:nvSpPr>
          <p:cNvPr id="10" name="Oval 9">
            <a:extLst>
              <a:ext uri="{FF2B5EF4-FFF2-40B4-BE49-F238E27FC236}">
                <a16:creationId xmlns:a16="http://schemas.microsoft.com/office/drawing/2014/main" id="{801D7585-A1A6-1C42-914A-46FA1D783397}"/>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11" name="Oval 10">
            <a:extLst>
              <a:ext uri="{FF2B5EF4-FFF2-40B4-BE49-F238E27FC236}">
                <a16:creationId xmlns:a16="http://schemas.microsoft.com/office/drawing/2014/main" id="{46AB5802-479F-534C-A740-19A96CCCA335}"/>
              </a:ext>
            </a:extLst>
          </p:cNvPr>
          <p:cNvSpPr>
            <a:spLocks noChangeAspect="1"/>
          </p:cNvSpPr>
          <p:nvPr/>
        </p:nvSpPr>
        <p:spPr>
          <a:xfrm>
            <a:off x="2527438" y="3358590"/>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12" name="Oval 11">
            <a:extLst>
              <a:ext uri="{FF2B5EF4-FFF2-40B4-BE49-F238E27FC236}">
                <a16:creationId xmlns:a16="http://schemas.microsoft.com/office/drawing/2014/main" id="{39496755-EDC9-4247-A8F0-4DE9B1A21391}"/>
              </a:ext>
            </a:extLst>
          </p:cNvPr>
          <p:cNvSpPr>
            <a:spLocks noChangeAspect="1"/>
          </p:cNvSpPr>
          <p:nvPr/>
        </p:nvSpPr>
        <p:spPr>
          <a:xfrm>
            <a:off x="2534793" y="4263335"/>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sp>
        <p:nvSpPr>
          <p:cNvPr id="13" name="Oval 12">
            <a:extLst>
              <a:ext uri="{FF2B5EF4-FFF2-40B4-BE49-F238E27FC236}">
                <a16:creationId xmlns:a16="http://schemas.microsoft.com/office/drawing/2014/main" id="{4EAB36DA-0D07-5242-B42A-14991822F74F}"/>
              </a:ext>
            </a:extLst>
          </p:cNvPr>
          <p:cNvSpPr>
            <a:spLocks noChangeAspect="1"/>
          </p:cNvSpPr>
          <p:nvPr/>
        </p:nvSpPr>
        <p:spPr>
          <a:xfrm>
            <a:off x="2527438" y="5168080"/>
            <a:ext cx="487680" cy="48768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2266773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D4815-5153-E946-A35C-42645BCB1BFA}"/>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pic>
        <p:nvPicPr>
          <p:cNvPr id="4" name="Picture 3" descr="Diagram&#10;&#10;Description automatically generated">
            <a:extLst>
              <a:ext uri="{FF2B5EF4-FFF2-40B4-BE49-F238E27FC236}">
                <a16:creationId xmlns:a16="http://schemas.microsoft.com/office/drawing/2014/main" id="{0AAC6FF4-B15C-B54E-899C-FEB1006A776F}"/>
              </a:ext>
            </a:extLst>
          </p:cNvPr>
          <p:cNvPicPr>
            <a:picLocks noChangeAspect="1"/>
          </p:cNvPicPr>
          <p:nvPr/>
        </p:nvPicPr>
        <p:blipFill>
          <a:blip r:embed="rId3"/>
          <a:stretch>
            <a:fillRect/>
          </a:stretch>
        </p:blipFill>
        <p:spPr>
          <a:xfrm>
            <a:off x="4026577" y="2039564"/>
            <a:ext cx="4138845" cy="3910720"/>
          </a:xfrm>
          <a:prstGeom prst="rect">
            <a:avLst/>
          </a:prstGeom>
        </p:spPr>
      </p:pic>
    </p:spTree>
    <p:extLst>
      <p:ext uri="{BB962C8B-B14F-4D97-AF65-F5344CB8AC3E}">
        <p14:creationId xmlns:p14="http://schemas.microsoft.com/office/powerpoint/2010/main" val="1080640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graphicFrame>
        <p:nvGraphicFramePr>
          <p:cNvPr id="4" name="Table 3">
            <a:extLst>
              <a:ext uri="{FF2B5EF4-FFF2-40B4-BE49-F238E27FC236}">
                <a16:creationId xmlns:a16="http://schemas.microsoft.com/office/drawing/2014/main" id="{4CD79AFB-05E8-1C4F-BD82-BEB0726D1B11}"/>
              </a:ext>
            </a:extLst>
          </p:cNvPr>
          <p:cNvGraphicFramePr>
            <a:graphicFrameLocks noGrp="1"/>
          </p:cNvGraphicFramePr>
          <p:nvPr>
            <p:extLst>
              <p:ext uri="{D42A27DB-BD31-4B8C-83A1-F6EECF244321}">
                <p14:modId xmlns:p14="http://schemas.microsoft.com/office/powerpoint/2010/main" val="2550612604"/>
              </p:ext>
            </p:extLst>
          </p:nvPr>
        </p:nvGraphicFramePr>
        <p:xfrm>
          <a:off x="2233863" y="2229802"/>
          <a:ext cx="7724274" cy="3720482"/>
        </p:xfrm>
        <a:graphic>
          <a:graphicData uri="http://schemas.openxmlformats.org/drawingml/2006/table">
            <a:tbl>
              <a:tblPr/>
              <a:tblGrid>
                <a:gridCol w="3862137">
                  <a:extLst>
                    <a:ext uri="{9D8B030D-6E8A-4147-A177-3AD203B41FA5}">
                      <a16:colId xmlns:a16="http://schemas.microsoft.com/office/drawing/2014/main" val="1467170017"/>
                    </a:ext>
                  </a:extLst>
                </a:gridCol>
                <a:gridCol w="3862137">
                  <a:extLst>
                    <a:ext uri="{9D8B030D-6E8A-4147-A177-3AD203B41FA5}">
                      <a16:colId xmlns:a16="http://schemas.microsoft.com/office/drawing/2014/main" val="2858733710"/>
                    </a:ext>
                  </a:extLst>
                </a:gridCol>
              </a:tblGrid>
              <a:tr h="694451">
                <a:tc>
                  <a:txBody>
                    <a:bodyPr/>
                    <a:lstStyle/>
                    <a:p>
                      <a:pPr algn="l" fontAlgn="t"/>
                      <a:r>
                        <a:rPr lang="en-CA" b="1">
                          <a:effectLst/>
                        </a:rPr>
                        <a:t>Pros</a:t>
                      </a:r>
                      <a:endParaRPr lang="en-CA" b="0">
                        <a:effectLst/>
                      </a:endParaRPr>
                    </a:p>
                  </a:txBody>
                  <a:tcPr>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CA" b="1" dirty="0">
                          <a:effectLst/>
                        </a:rPr>
                        <a:t>Cons</a:t>
                      </a:r>
                      <a:endParaRPr lang="en-CA" b="0" dirty="0">
                        <a:effectLst/>
                      </a:endParaRPr>
                    </a:p>
                  </a:txBody>
                  <a:tcPr>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4176460420"/>
                  </a:ext>
                </a:extLst>
              </a:tr>
              <a:tr h="898353">
                <a:tc>
                  <a:txBody>
                    <a:bodyPr/>
                    <a:lstStyle/>
                    <a:p>
                      <a:pPr algn="l" fontAlgn="t"/>
                      <a:r>
                        <a:rPr lang="en-CA" b="0">
                          <a:effectLst/>
                        </a:rPr>
                        <a:t>Flexibility in connecting to any application</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CA" b="0">
                          <a:effectLst/>
                        </a:rPr>
                        <a:t>Performance</a:t>
                      </a:r>
                    </a:p>
                    <a:p>
                      <a:pPr algn="l" fontAlgn="t">
                        <a:buFont typeface="Arial" panose="020B0604020202020204" pitchFamily="34" charset="0"/>
                        <a:buChar char="•"/>
                      </a:pPr>
                      <a:r>
                        <a:rPr lang="en-CA" b="0">
                          <a:effectLst/>
                        </a:rPr>
                        <a:t>Requires more processing steps</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453413872"/>
                  </a:ext>
                </a:extLst>
              </a:tr>
              <a:tr h="1229325">
                <a:tc>
                  <a:txBody>
                    <a:bodyPr/>
                    <a:lstStyle/>
                    <a:p>
                      <a:pPr algn="l" fontAlgn="t"/>
                      <a:r>
                        <a:rPr lang="en-CA" b="0">
                          <a:effectLst/>
                        </a:rPr>
                        <a:t> </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CA" b="0">
                          <a:effectLst/>
                        </a:rPr>
                        <a:t>Reliability</a:t>
                      </a:r>
                    </a:p>
                    <a:p>
                      <a:pPr algn="l" fontAlgn="t">
                        <a:buFont typeface="Arial" panose="020B0604020202020204" pitchFamily="34" charset="0"/>
                        <a:buChar char="•"/>
                      </a:pPr>
                      <a:r>
                        <a:rPr lang="en-CA" b="0">
                          <a:effectLst/>
                        </a:rPr>
                        <a:t>Introduced room for error in format conversion</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3703420555"/>
                  </a:ext>
                </a:extLst>
              </a:tr>
              <a:tr h="898353">
                <a:tc>
                  <a:txBody>
                    <a:bodyPr/>
                    <a:lstStyle/>
                    <a:p>
                      <a:pPr algn="l" fontAlgn="t"/>
                      <a:r>
                        <a:rPr lang="en-CA" b="0">
                          <a:effectLst/>
                        </a:rPr>
                        <a:t> </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CA" b="0" dirty="0">
                          <a:effectLst/>
                        </a:rPr>
                        <a:t>Cost</a:t>
                      </a:r>
                    </a:p>
                    <a:p>
                      <a:pPr algn="l" fontAlgn="t">
                        <a:buFont typeface="Arial" panose="020B0604020202020204" pitchFamily="34" charset="0"/>
                        <a:buChar char="•"/>
                      </a:pPr>
                      <a:r>
                        <a:rPr lang="en-CA" b="0" dirty="0">
                          <a:effectLst/>
                        </a:rPr>
                        <a:t>Increased coding effort</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280312448"/>
                  </a:ext>
                </a:extLst>
              </a:tr>
            </a:tbl>
          </a:graphicData>
        </a:graphic>
      </p:graphicFrame>
    </p:spTree>
    <p:extLst>
      <p:ext uri="{BB962C8B-B14F-4D97-AF65-F5344CB8AC3E}">
        <p14:creationId xmlns:p14="http://schemas.microsoft.com/office/powerpoint/2010/main" val="792779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8134" y="907716"/>
            <a:ext cx="359585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Channel Adapters</a:t>
            </a:r>
          </a:p>
        </p:txBody>
      </p:sp>
      <p:sp>
        <p:nvSpPr>
          <p:cNvPr id="5" name="TextBox 4">
            <a:extLst>
              <a:ext uri="{FF2B5EF4-FFF2-40B4-BE49-F238E27FC236}">
                <a16:creationId xmlns:a16="http://schemas.microsoft.com/office/drawing/2014/main" id="{C1DD1626-2682-554C-828B-DF1CEEA40611}"/>
              </a:ext>
            </a:extLst>
          </p:cNvPr>
          <p:cNvSpPr txBox="1"/>
          <p:nvPr/>
        </p:nvSpPr>
        <p:spPr>
          <a:xfrm>
            <a:off x="3120643" y="2407358"/>
            <a:ext cx="4988866" cy="2769989"/>
          </a:xfrm>
          <a:prstGeom prst="rect">
            <a:avLst/>
          </a:prstGeom>
          <a:noFill/>
        </p:spPr>
        <p:txBody>
          <a:bodyPr wrap="none" rtlCol="0">
            <a:spAutoFit/>
          </a:bodyPr>
          <a:lstStyle/>
          <a:p>
            <a:r>
              <a:rPr lang="en-US" sz="3000" dirty="0"/>
              <a:t>EMR – </a:t>
            </a:r>
            <a:r>
              <a:rPr lang="en-US" sz="3000" dirty="0" err="1"/>
              <a:t>AthenaHealth</a:t>
            </a:r>
            <a:r>
              <a:rPr lang="en-US" sz="3000" dirty="0"/>
              <a:t>, EPIC</a:t>
            </a:r>
          </a:p>
          <a:p>
            <a:endParaRPr lang="en-US" sz="3000" dirty="0"/>
          </a:p>
          <a:p>
            <a:r>
              <a:rPr lang="en-US" sz="3000" dirty="0"/>
              <a:t>FHIR</a:t>
            </a:r>
          </a:p>
          <a:p>
            <a:endParaRPr lang="en-US" sz="3000" dirty="0"/>
          </a:p>
          <a:p>
            <a:r>
              <a:rPr lang="en-US" sz="3000" dirty="0"/>
              <a:t>Databases</a:t>
            </a:r>
          </a:p>
          <a:p>
            <a:pPr algn="ctr"/>
            <a:r>
              <a:rPr lang="en-US" sz="2400" dirty="0"/>
              <a:t> </a:t>
            </a:r>
          </a:p>
        </p:txBody>
      </p:sp>
      <p:grpSp>
        <p:nvGrpSpPr>
          <p:cNvPr id="6" name="Group 5">
            <a:extLst>
              <a:ext uri="{FF2B5EF4-FFF2-40B4-BE49-F238E27FC236}">
                <a16:creationId xmlns:a16="http://schemas.microsoft.com/office/drawing/2014/main" id="{2C40DF16-E40C-CA48-9485-4CFBEDFA2BDA}"/>
              </a:ext>
            </a:extLst>
          </p:cNvPr>
          <p:cNvGrpSpPr/>
          <p:nvPr/>
        </p:nvGrpSpPr>
        <p:grpSpPr>
          <a:xfrm>
            <a:off x="2329649" y="2448961"/>
            <a:ext cx="487680" cy="487680"/>
            <a:chOff x="1565158" y="2274838"/>
            <a:chExt cx="487680" cy="487680"/>
          </a:xfrm>
        </p:grpSpPr>
        <p:sp>
          <p:nvSpPr>
            <p:cNvPr id="7" name="Oval 6">
              <a:extLst>
                <a:ext uri="{FF2B5EF4-FFF2-40B4-BE49-F238E27FC236}">
                  <a16:creationId xmlns:a16="http://schemas.microsoft.com/office/drawing/2014/main" id="{3FC71911-67E7-EC47-A9DC-45017CF74BF4}"/>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76703898-CF22-9543-9A7A-6AF77FBA176B}"/>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9" name="Group 8">
            <a:extLst>
              <a:ext uri="{FF2B5EF4-FFF2-40B4-BE49-F238E27FC236}">
                <a16:creationId xmlns:a16="http://schemas.microsoft.com/office/drawing/2014/main" id="{8CC5CF6A-5247-8949-BDBE-AC919C8B0161}"/>
              </a:ext>
            </a:extLst>
          </p:cNvPr>
          <p:cNvGrpSpPr/>
          <p:nvPr/>
        </p:nvGrpSpPr>
        <p:grpSpPr>
          <a:xfrm>
            <a:off x="2337385" y="3317680"/>
            <a:ext cx="487680" cy="487680"/>
            <a:chOff x="1565158" y="3019117"/>
            <a:chExt cx="487680" cy="487680"/>
          </a:xfrm>
        </p:grpSpPr>
        <p:sp>
          <p:nvSpPr>
            <p:cNvPr id="10" name="Oval 9">
              <a:extLst>
                <a:ext uri="{FF2B5EF4-FFF2-40B4-BE49-F238E27FC236}">
                  <a16:creationId xmlns:a16="http://schemas.microsoft.com/office/drawing/2014/main" id="{2A9C35C2-F181-FA4A-91FA-33A6E8A3FE6D}"/>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1" name="Freeform 10">
              <a:extLst>
                <a:ext uri="{FF2B5EF4-FFF2-40B4-BE49-F238E27FC236}">
                  <a16:creationId xmlns:a16="http://schemas.microsoft.com/office/drawing/2014/main" id="{E2665388-C7B9-3548-87AB-A5CEB5BDED83}"/>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12" name="Group 11">
            <a:extLst>
              <a:ext uri="{FF2B5EF4-FFF2-40B4-BE49-F238E27FC236}">
                <a16:creationId xmlns:a16="http://schemas.microsoft.com/office/drawing/2014/main" id="{2CF8B303-B241-754D-B469-66FA80BBAB5C}"/>
              </a:ext>
            </a:extLst>
          </p:cNvPr>
          <p:cNvGrpSpPr/>
          <p:nvPr/>
        </p:nvGrpSpPr>
        <p:grpSpPr>
          <a:xfrm>
            <a:off x="2337385" y="4289321"/>
            <a:ext cx="487680" cy="487680"/>
            <a:chOff x="1565158" y="3880354"/>
            <a:chExt cx="487680" cy="487680"/>
          </a:xfrm>
        </p:grpSpPr>
        <p:sp>
          <p:nvSpPr>
            <p:cNvPr id="13" name="Oval 12">
              <a:extLst>
                <a:ext uri="{FF2B5EF4-FFF2-40B4-BE49-F238E27FC236}">
                  <a16:creationId xmlns:a16="http://schemas.microsoft.com/office/drawing/2014/main" id="{D452F046-E85C-2943-8B60-7E5CA7D55A44}"/>
                </a:ext>
              </a:extLst>
            </p:cNvPr>
            <p:cNvSpPr>
              <a:spLocks noChangeAspect="1"/>
            </p:cNvSpPr>
            <p:nvPr/>
          </p:nvSpPr>
          <p:spPr>
            <a:xfrm>
              <a:off x="1565158" y="3880354"/>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4" name="Freeform 13">
              <a:extLst>
                <a:ext uri="{FF2B5EF4-FFF2-40B4-BE49-F238E27FC236}">
                  <a16:creationId xmlns:a16="http://schemas.microsoft.com/office/drawing/2014/main" id="{6B20A011-EAD4-BE46-AEFB-9DB89D42EBA0}"/>
                </a:ext>
              </a:extLst>
            </p:cNvPr>
            <p:cNvSpPr/>
            <p:nvPr/>
          </p:nvSpPr>
          <p:spPr>
            <a:xfrm rot="18439243">
              <a:off x="1671122" y="4020759"/>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Tree>
    <p:extLst>
      <p:ext uri="{BB962C8B-B14F-4D97-AF65-F5344CB8AC3E}">
        <p14:creationId xmlns:p14="http://schemas.microsoft.com/office/powerpoint/2010/main" val="4116471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Canonical Data Model</a:t>
            </a:r>
          </a:p>
        </p:txBody>
      </p:sp>
    </p:spTree>
    <p:extLst>
      <p:ext uri="{BB962C8B-B14F-4D97-AF65-F5344CB8AC3E}">
        <p14:creationId xmlns:p14="http://schemas.microsoft.com/office/powerpoint/2010/main" val="17043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Canonical Data Model</a:t>
            </a:r>
          </a:p>
        </p:txBody>
      </p:sp>
      <p:cxnSp>
        <p:nvCxnSpPr>
          <p:cNvPr id="6" name="Straight Arrow Connector 5">
            <a:extLst>
              <a:ext uri="{FF2B5EF4-FFF2-40B4-BE49-F238E27FC236}">
                <a16:creationId xmlns:a16="http://schemas.microsoft.com/office/drawing/2014/main" id="{CF3C8598-C460-6A45-ACE1-AED9FC1F29EE}"/>
              </a:ext>
            </a:extLst>
          </p:cNvPr>
          <p:cNvCxnSpPr/>
          <p:nvPr/>
        </p:nvCxnSpPr>
        <p:spPr>
          <a:xfrm>
            <a:off x="2743200" y="2718816"/>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E44E7E3-DAEC-0245-AE27-C6D46D79C532}"/>
              </a:ext>
            </a:extLst>
          </p:cNvPr>
          <p:cNvCxnSpPr/>
          <p:nvPr/>
        </p:nvCxnSpPr>
        <p:spPr>
          <a:xfrm>
            <a:off x="2743200" y="3541776"/>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F30E4F31-3FF2-3644-BF4F-DCBC5AEB6409}"/>
              </a:ext>
            </a:extLst>
          </p:cNvPr>
          <p:cNvCxnSpPr/>
          <p:nvPr/>
        </p:nvCxnSpPr>
        <p:spPr>
          <a:xfrm>
            <a:off x="2743200" y="4419600"/>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7BE4F3A-0E22-4745-BF7F-754CF806CE93}"/>
              </a:ext>
            </a:extLst>
          </p:cNvPr>
          <p:cNvCxnSpPr/>
          <p:nvPr/>
        </p:nvCxnSpPr>
        <p:spPr>
          <a:xfrm>
            <a:off x="2743200" y="5260848"/>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388B331-977D-B948-BF67-CEAEB59AC7F3}"/>
              </a:ext>
            </a:extLst>
          </p:cNvPr>
          <p:cNvCxnSpPr/>
          <p:nvPr/>
        </p:nvCxnSpPr>
        <p:spPr>
          <a:xfrm>
            <a:off x="8540496" y="2663952"/>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5E6D6DB-C85B-1848-829B-424B88EBB293}"/>
              </a:ext>
            </a:extLst>
          </p:cNvPr>
          <p:cNvCxnSpPr/>
          <p:nvPr/>
        </p:nvCxnSpPr>
        <p:spPr>
          <a:xfrm>
            <a:off x="8540496" y="3486912"/>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4EF0DFA-5FEA-C247-91D2-B888727A6D91}"/>
              </a:ext>
            </a:extLst>
          </p:cNvPr>
          <p:cNvCxnSpPr/>
          <p:nvPr/>
        </p:nvCxnSpPr>
        <p:spPr>
          <a:xfrm>
            <a:off x="8540496" y="4364736"/>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3678F03-C162-504C-9BCB-F4894A1D7311}"/>
              </a:ext>
            </a:extLst>
          </p:cNvPr>
          <p:cNvCxnSpPr/>
          <p:nvPr/>
        </p:nvCxnSpPr>
        <p:spPr>
          <a:xfrm>
            <a:off x="8540496" y="5205984"/>
            <a:ext cx="6217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descr="Diagram, schematic&#10;&#10;Description automatically generated">
            <a:extLst>
              <a:ext uri="{FF2B5EF4-FFF2-40B4-BE49-F238E27FC236}">
                <a16:creationId xmlns:a16="http://schemas.microsoft.com/office/drawing/2014/main" id="{17F602DC-D4FE-8C49-A692-5C74B2D83928}"/>
              </a:ext>
            </a:extLst>
          </p:cNvPr>
          <p:cNvPicPr>
            <a:picLocks noChangeAspect="1"/>
          </p:cNvPicPr>
          <p:nvPr/>
        </p:nvPicPr>
        <p:blipFill>
          <a:blip r:embed="rId3"/>
          <a:stretch>
            <a:fillRect/>
          </a:stretch>
        </p:blipFill>
        <p:spPr>
          <a:xfrm>
            <a:off x="3243072" y="2117564"/>
            <a:ext cx="5583938" cy="3934138"/>
          </a:xfrm>
          <a:prstGeom prst="rect">
            <a:avLst/>
          </a:prstGeom>
        </p:spPr>
      </p:pic>
    </p:spTree>
    <p:extLst>
      <p:ext uri="{BB962C8B-B14F-4D97-AF65-F5344CB8AC3E}">
        <p14:creationId xmlns:p14="http://schemas.microsoft.com/office/powerpoint/2010/main" val="2648094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Canonical Data Model</a:t>
            </a:r>
          </a:p>
        </p:txBody>
      </p:sp>
      <p:pic>
        <p:nvPicPr>
          <p:cNvPr id="14" name="Picture 13" descr="Diagram&#10;&#10;Description automatically generated">
            <a:extLst>
              <a:ext uri="{FF2B5EF4-FFF2-40B4-BE49-F238E27FC236}">
                <a16:creationId xmlns:a16="http://schemas.microsoft.com/office/drawing/2014/main" id="{FBFF0D26-EFB1-384A-A130-932F697073CF}"/>
              </a:ext>
            </a:extLst>
          </p:cNvPr>
          <p:cNvPicPr>
            <a:picLocks noChangeAspect="1"/>
          </p:cNvPicPr>
          <p:nvPr/>
        </p:nvPicPr>
        <p:blipFill>
          <a:blip r:embed="rId3"/>
          <a:stretch>
            <a:fillRect/>
          </a:stretch>
        </p:blipFill>
        <p:spPr>
          <a:xfrm>
            <a:off x="2890369" y="2039564"/>
            <a:ext cx="6411261" cy="3760626"/>
          </a:xfrm>
          <a:prstGeom prst="rect">
            <a:avLst/>
          </a:prstGeom>
        </p:spPr>
      </p:pic>
    </p:spTree>
    <p:extLst>
      <p:ext uri="{BB962C8B-B14F-4D97-AF65-F5344CB8AC3E}">
        <p14:creationId xmlns:p14="http://schemas.microsoft.com/office/powerpoint/2010/main" val="245577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Canonical Data Model</a:t>
            </a:r>
          </a:p>
        </p:txBody>
      </p:sp>
      <p:graphicFrame>
        <p:nvGraphicFramePr>
          <p:cNvPr id="3" name="Table 2">
            <a:extLst>
              <a:ext uri="{FF2B5EF4-FFF2-40B4-BE49-F238E27FC236}">
                <a16:creationId xmlns:a16="http://schemas.microsoft.com/office/drawing/2014/main" id="{17C7C54F-0A2A-6E40-990A-B67372AAEC6D}"/>
              </a:ext>
            </a:extLst>
          </p:cNvPr>
          <p:cNvGraphicFramePr>
            <a:graphicFrameLocks noGrp="1"/>
          </p:cNvGraphicFramePr>
          <p:nvPr>
            <p:extLst>
              <p:ext uri="{D42A27DB-BD31-4B8C-83A1-F6EECF244321}">
                <p14:modId xmlns:p14="http://schemas.microsoft.com/office/powerpoint/2010/main" val="132967196"/>
              </p:ext>
            </p:extLst>
          </p:nvPr>
        </p:nvGraphicFramePr>
        <p:xfrm>
          <a:off x="2795682" y="2133600"/>
          <a:ext cx="6600636" cy="3079945"/>
        </p:xfrm>
        <a:graphic>
          <a:graphicData uri="http://schemas.openxmlformats.org/drawingml/2006/table">
            <a:tbl>
              <a:tblPr/>
              <a:tblGrid>
                <a:gridCol w="3300318">
                  <a:extLst>
                    <a:ext uri="{9D8B030D-6E8A-4147-A177-3AD203B41FA5}">
                      <a16:colId xmlns:a16="http://schemas.microsoft.com/office/drawing/2014/main" val="1695068057"/>
                    </a:ext>
                  </a:extLst>
                </a:gridCol>
                <a:gridCol w="3300318">
                  <a:extLst>
                    <a:ext uri="{9D8B030D-6E8A-4147-A177-3AD203B41FA5}">
                      <a16:colId xmlns:a16="http://schemas.microsoft.com/office/drawing/2014/main" val="4244661272"/>
                    </a:ext>
                  </a:extLst>
                </a:gridCol>
              </a:tblGrid>
              <a:tr h="428185">
                <a:tc>
                  <a:txBody>
                    <a:bodyPr/>
                    <a:lstStyle/>
                    <a:p>
                      <a:pPr algn="l" fontAlgn="t"/>
                      <a:r>
                        <a:rPr lang="en-CA" b="1">
                          <a:effectLst/>
                        </a:rPr>
                        <a:t>Pros</a:t>
                      </a:r>
                      <a:endParaRPr lang="en-CA" b="0">
                        <a:effectLst/>
                      </a:endParaRPr>
                    </a:p>
                  </a:txBody>
                  <a:tcPr>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CA" b="1" dirty="0">
                          <a:effectLst/>
                        </a:rPr>
                        <a:t>Cons</a:t>
                      </a:r>
                      <a:endParaRPr lang="en-CA" b="0" dirty="0">
                        <a:effectLst/>
                      </a:endParaRPr>
                    </a:p>
                  </a:txBody>
                  <a:tcPr>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950854880"/>
                  </a:ext>
                </a:extLst>
              </a:tr>
              <a:tr h="757853">
                <a:tc>
                  <a:txBody>
                    <a:bodyPr/>
                    <a:lstStyle/>
                    <a:p>
                      <a:pPr algn="l" fontAlgn="t"/>
                      <a:r>
                        <a:rPr lang="en-CA" b="0">
                          <a:effectLst/>
                        </a:rPr>
                        <a:t>Scalability</a:t>
                      </a:r>
                    </a:p>
                    <a:p>
                      <a:pPr algn="l" fontAlgn="t">
                        <a:buFont typeface="Arial" panose="020B0604020202020204" pitchFamily="34" charset="0"/>
                        <a:buChar char="•"/>
                      </a:pPr>
                      <a:r>
                        <a:rPr lang="en-CA" b="0">
                          <a:effectLst/>
                        </a:rPr>
                        <a:t>Easy to add/replace new interfaces</a:t>
                      </a:r>
                    </a:p>
                    <a:p>
                      <a:pPr algn="l" fontAlgn="t">
                        <a:buFont typeface="Arial" panose="020B0604020202020204" pitchFamily="34" charset="0"/>
                        <a:buChar char="•"/>
                      </a:pPr>
                      <a:r>
                        <a:rPr lang="en-CA" b="0">
                          <a:effectLst/>
                        </a:rPr>
                        <a:t>Helps resolve format discrepancies</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CA" b="0">
                          <a:effectLst/>
                        </a:rPr>
                        <a:t>Performance</a:t>
                      </a:r>
                    </a:p>
                    <a:p>
                      <a:pPr algn="l" fontAlgn="t">
                        <a:buFont typeface="Arial" panose="020B0604020202020204" pitchFamily="34" charset="0"/>
                        <a:buChar char="•"/>
                      </a:pPr>
                      <a:r>
                        <a:rPr lang="en-CA" b="0">
                          <a:effectLst/>
                        </a:rPr>
                        <a:t>Increased processing; unsuitable for very high throughput systems</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632401016"/>
                  </a:ext>
                </a:extLst>
              </a:tr>
              <a:tr h="1778039">
                <a:tc>
                  <a:txBody>
                    <a:bodyPr/>
                    <a:lstStyle/>
                    <a:p>
                      <a:pPr algn="l" fontAlgn="t"/>
                      <a:r>
                        <a:rPr lang="en-CA" b="0">
                          <a:effectLst/>
                        </a:rPr>
                        <a:t>Maintenance</a:t>
                      </a:r>
                    </a:p>
                    <a:p>
                      <a:pPr algn="l" fontAlgn="t">
                        <a:buFont typeface="Arial" panose="020B0604020202020204" pitchFamily="34" charset="0"/>
                        <a:buChar char="•"/>
                      </a:pPr>
                      <a:r>
                        <a:rPr lang="en-CA" b="0">
                          <a:effectLst/>
                        </a:rPr>
                        <a:t>Fewer mappings to be generated when adding/removing interfaces</a:t>
                      </a:r>
                    </a:p>
                    <a:p>
                      <a:pPr algn="l" fontAlgn="t">
                        <a:buFont typeface="Arial" panose="020B0604020202020204" pitchFamily="34" charset="0"/>
                        <a:buChar char="•"/>
                      </a:pPr>
                      <a:r>
                        <a:rPr lang="en-CA" b="0">
                          <a:effectLst/>
                        </a:rPr>
                        <a:t>Fewer mappings to modify if a system changes (e.g. database adds a column) </a:t>
                      </a:r>
                    </a:p>
                    <a:p>
                      <a:pPr algn="l" fontAlgn="t">
                        <a:buFont typeface="Arial" panose="020B0604020202020204" pitchFamily="34" charset="0"/>
                        <a:buChar char="•"/>
                      </a:pPr>
                      <a:r>
                        <a:rPr lang="en-CA" b="0">
                          <a:effectLst/>
                        </a:rPr>
                        <a:t>Reduces connectivity testing requirements when adding/modifying interfaces</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CA" b="0" dirty="0">
                          <a:effectLst/>
                        </a:rPr>
                        <a:t>Initial cost (time, resources)</a:t>
                      </a:r>
                    </a:p>
                    <a:p>
                      <a:pPr algn="l" fontAlgn="t">
                        <a:buFont typeface="Arial" panose="020B0604020202020204" pitchFamily="34" charset="0"/>
                        <a:buChar char="•"/>
                      </a:pPr>
                      <a:r>
                        <a:rPr lang="en-CA" b="0" dirty="0">
                          <a:effectLst/>
                        </a:rPr>
                        <a:t>More initial effort to implement, particularly in mapping and documentation</a:t>
                      </a:r>
                    </a:p>
                    <a:p>
                      <a:pPr algn="l" fontAlgn="t">
                        <a:buFont typeface="Arial" panose="020B0604020202020204" pitchFamily="34" charset="0"/>
                        <a:buChar char="•"/>
                      </a:pPr>
                      <a:r>
                        <a:rPr lang="en-CA" b="0" dirty="0">
                          <a:effectLst/>
                        </a:rPr>
                        <a:t>Increased log usage in Iguana</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684167415"/>
                  </a:ext>
                </a:extLst>
              </a:tr>
            </a:tbl>
          </a:graphicData>
        </a:graphic>
      </p:graphicFrame>
    </p:spTree>
    <p:extLst>
      <p:ext uri="{BB962C8B-B14F-4D97-AF65-F5344CB8AC3E}">
        <p14:creationId xmlns:p14="http://schemas.microsoft.com/office/powerpoint/2010/main" val="1963733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Claim Check</a:t>
            </a:r>
          </a:p>
        </p:txBody>
      </p:sp>
    </p:spTree>
    <p:extLst>
      <p:ext uri="{BB962C8B-B14F-4D97-AF65-F5344CB8AC3E}">
        <p14:creationId xmlns:p14="http://schemas.microsoft.com/office/powerpoint/2010/main" val="3792973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127703-6AA1-7C44-8C89-814A825814AC}"/>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E5F8B103-E83A-8949-9378-F6B800464DCA}"/>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CF5B646C-916C-824A-BF7A-18CE9141BD5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181D731C-F1ED-914D-AC65-791D565061F2}"/>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03E172E9-8186-4C4F-A295-0E052B1C4C23}"/>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D19D853-DA2B-DF46-A9D6-49FBC3B8B92A}"/>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592C1B5E-A998-DE4B-A4E4-40A5F8DAAE42}"/>
              </a:ext>
            </a:extLst>
          </p:cNvPr>
          <p:cNvSpPr txBox="1"/>
          <p:nvPr/>
        </p:nvSpPr>
        <p:spPr>
          <a:xfrm>
            <a:off x="3426058" y="907716"/>
            <a:ext cx="5339923" cy="646331"/>
          </a:xfrm>
          <a:prstGeom prst="rect">
            <a:avLst/>
          </a:prstGeom>
          <a:noFill/>
        </p:spPr>
        <p:txBody>
          <a:bodyPr wrap="none" rtlCol="0">
            <a:spAutoFit/>
          </a:bodyPr>
          <a:lstStyle/>
          <a:p>
            <a:pPr algn="ctr"/>
            <a:r>
              <a:rPr lang="en-US" sz="3600" b="1" i="1" dirty="0"/>
              <a:t>Why Advance Coding?</a:t>
            </a:r>
          </a:p>
        </p:txBody>
      </p:sp>
      <p:sp>
        <p:nvSpPr>
          <p:cNvPr id="10" name="TextBox 9">
            <a:extLst>
              <a:ext uri="{FF2B5EF4-FFF2-40B4-BE49-F238E27FC236}">
                <a16:creationId xmlns:a16="http://schemas.microsoft.com/office/drawing/2014/main" id="{1FBBD1F4-EE43-504E-82E0-93C2D8D92749}"/>
              </a:ext>
            </a:extLst>
          </p:cNvPr>
          <p:cNvSpPr txBox="1"/>
          <p:nvPr/>
        </p:nvSpPr>
        <p:spPr>
          <a:xfrm>
            <a:off x="3120643" y="2407358"/>
            <a:ext cx="7191392" cy="1477328"/>
          </a:xfrm>
          <a:prstGeom prst="rect">
            <a:avLst/>
          </a:prstGeom>
          <a:noFill/>
        </p:spPr>
        <p:txBody>
          <a:bodyPr wrap="none" rtlCol="0">
            <a:spAutoFit/>
          </a:bodyPr>
          <a:lstStyle/>
          <a:p>
            <a:r>
              <a:rPr lang="en-US" sz="3000" dirty="0"/>
              <a:t>Process Messages Faster (Performance)</a:t>
            </a:r>
            <a:endParaRPr lang="en-US" sz="2400" dirty="0"/>
          </a:p>
          <a:p>
            <a:endParaRPr lang="en-US" sz="3000" dirty="0"/>
          </a:p>
          <a:p>
            <a:r>
              <a:rPr lang="en-US" sz="3000" dirty="0"/>
              <a:t>Easy Troubleshooting (Reliable)</a:t>
            </a:r>
            <a:r>
              <a:rPr lang="en-US" sz="2400" dirty="0"/>
              <a:t> </a:t>
            </a:r>
          </a:p>
        </p:txBody>
      </p:sp>
    </p:spTree>
    <p:extLst>
      <p:ext uri="{BB962C8B-B14F-4D97-AF65-F5344CB8AC3E}">
        <p14:creationId xmlns:p14="http://schemas.microsoft.com/office/powerpoint/2010/main" val="17574946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Claim Check</a:t>
            </a:r>
          </a:p>
        </p:txBody>
      </p:sp>
      <p:sp>
        <p:nvSpPr>
          <p:cNvPr id="4" name="TextBox 3">
            <a:extLst>
              <a:ext uri="{FF2B5EF4-FFF2-40B4-BE49-F238E27FC236}">
                <a16:creationId xmlns:a16="http://schemas.microsoft.com/office/drawing/2014/main" id="{BA2045A4-C986-F548-B8C4-A189DBC2B803}"/>
              </a:ext>
            </a:extLst>
          </p:cNvPr>
          <p:cNvSpPr txBox="1"/>
          <p:nvPr/>
        </p:nvSpPr>
        <p:spPr>
          <a:xfrm>
            <a:off x="3238365" y="2387970"/>
            <a:ext cx="6354625" cy="1015663"/>
          </a:xfrm>
          <a:prstGeom prst="rect">
            <a:avLst/>
          </a:prstGeom>
          <a:noFill/>
        </p:spPr>
        <p:txBody>
          <a:bodyPr wrap="none" rtlCol="0">
            <a:spAutoFit/>
          </a:bodyPr>
          <a:lstStyle/>
          <a:p>
            <a:r>
              <a:rPr lang="en-US" sz="3000" dirty="0"/>
              <a:t>Receives a message with large data</a:t>
            </a:r>
          </a:p>
          <a:p>
            <a:endParaRPr lang="en-US" sz="3000" dirty="0"/>
          </a:p>
        </p:txBody>
      </p:sp>
      <p:sp>
        <p:nvSpPr>
          <p:cNvPr id="5" name="Oval 4">
            <a:extLst>
              <a:ext uri="{FF2B5EF4-FFF2-40B4-BE49-F238E27FC236}">
                <a16:creationId xmlns:a16="http://schemas.microsoft.com/office/drawing/2014/main" id="{C7B86FCB-73BF-0A41-A00D-864E96C1C765}"/>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28898059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Claim Check</a:t>
            </a:r>
          </a:p>
        </p:txBody>
      </p:sp>
      <p:sp>
        <p:nvSpPr>
          <p:cNvPr id="4" name="TextBox 3">
            <a:extLst>
              <a:ext uri="{FF2B5EF4-FFF2-40B4-BE49-F238E27FC236}">
                <a16:creationId xmlns:a16="http://schemas.microsoft.com/office/drawing/2014/main" id="{BA2045A4-C986-F548-B8C4-A189DBC2B803}"/>
              </a:ext>
            </a:extLst>
          </p:cNvPr>
          <p:cNvSpPr txBox="1"/>
          <p:nvPr/>
        </p:nvSpPr>
        <p:spPr>
          <a:xfrm>
            <a:off x="3238365" y="2387970"/>
            <a:ext cx="7999306" cy="1938992"/>
          </a:xfrm>
          <a:prstGeom prst="rect">
            <a:avLst/>
          </a:prstGeom>
          <a:noFill/>
        </p:spPr>
        <p:txBody>
          <a:bodyPr wrap="none" rtlCol="0">
            <a:spAutoFit/>
          </a:bodyPr>
          <a:lstStyle/>
          <a:p>
            <a:r>
              <a:rPr lang="en-US" sz="3000" dirty="0"/>
              <a:t>Receives a message with large data</a:t>
            </a:r>
          </a:p>
          <a:p>
            <a:endParaRPr lang="en-US" sz="3000" dirty="0"/>
          </a:p>
          <a:p>
            <a:r>
              <a:rPr lang="en-US" sz="3000" dirty="0"/>
              <a:t>Remove the large data and replace with an ID</a:t>
            </a:r>
          </a:p>
          <a:p>
            <a:endParaRPr lang="en-US" sz="3000" dirty="0"/>
          </a:p>
        </p:txBody>
      </p:sp>
      <p:sp>
        <p:nvSpPr>
          <p:cNvPr id="5" name="Oval 4">
            <a:extLst>
              <a:ext uri="{FF2B5EF4-FFF2-40B4-BE49-F238E27FC236}">
                <a16:creationId xmlns:a16="http://schemas.microsoft.com/office/drawing/2014/main" id="{C7B86FCB-73BF-0A41-A00D-864E96C1C765}"/>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6" name="Oval 5">
            <a:extLst>
              <a:ext uri="{FF2B5EF4-FFF2-40B4-BE49-F238E27FC236}">
                <a16:creationId xmlns:a16="http://schemas.microsoft.com/office/drawing/2014/main" id="{715514BA-C006-D041-B089-1087A5FE4B0F}"/>
              </a:ext>
            </a:extLst>
          </p:cNvPr>
          <p:cNvSpPr>
            <a:spLocks noChangeAspect="1"/>
          </p:cNvSpPr>
          <p:nvPr/>
        </p:nvSpPr>
        <p:spPr>
          <a:xfrm>
            <a:off x="2527438" y="3358590"/>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5397518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Claim Check</a:t>
            </a:r>
          </a:p>
        </p:txBody>
      </p:sp>
      <p:sp>
        <p:nvSpPr>
          <p:cNvPr id="4" name="TextBox 3">
            <a:extLst>
              <a:ext uri="{FF2B5EF4-FFF2-40B4-BE49-F238E27FC236}">
                <a16:creationId xmlns:a16="http://schemas.microsoft.com/office/drawing/2014/main" id="{BA2045A4-C986-F548-B8C4-A189DBC2B803}"/>
              </a:ext>
            </a:extLst>
          </p:cNvPr>
          <p:cNvSpPr txBox="1"/>
          <p:nvPr/>
        </p:nvSpPr>
        <p:spPr>
          <a:xfrm>
            <a:off x="3238365" y="2387970"/>
            <a:ext cx="7999306" cy="2862322"/>
          </a:xfrm>
          <a:prstGeom prst="rect">
            <a:avLst/>
          </a:prstGeom>
          <a:noFill/>
        </p:spPr>
        <p:txBody>
          <a:bodyPr wrap="none" rtlCol="0">
            <a:spAutoFit/>
          </a:bodyPr>
          <a:lstStyle/>
          <a:p>
            <a:r>
              <a:rPr lang="en-US" sz="3000" dirty="0"/>
              <a:t>Receives a message with large data</a:t>
            </a:r>
          </a:p>
          <a:p>
            <a:endParaRPr lang="en-US" sz="3000" dirty="0"/>
          </a:p>
          <a:p>
            <a:r>
              <a:rPr lang="en-US" sz="3000" dirty="0"/>
              <a:t>Remove the large data and replace with an ID</a:t>
            </a:r>
          </a:p>
          <a:p>
            <a:endParaRPr lang="en-US" sz="3000" dirty="0"/>
          </a:p>
          <a:p>
            <a:r>
              <a:rPr lang="en-US" sz="3000" dirty="0"/>
              <a:t>Store the data in a data store</a:t>
            </a:r>
            <a:br>
              <a:rPr lang="en-US" sz="3000" dirty="0"/>
            </a:br>
            <a:endParaRPr lang="en-US" sz="3000" dirty="0"/>
          </a:p>
        </p:txBody>
      </p:sp>
      <p:sp>
        <p:nvSpPr>
          <p:cNvPr id="5" name="Oval 4">
            <a:extLst>
              <a:ext uri="{FF2B5EF4-FFF2-40B4-BE49-F238E27FC236}">
                <a16:creationId xmlns:a16="http://schemas.microsoft.com/office/drawing/2014/main" id="{C7B86FCB-73BF-0A41-A00D-864E96C1C765}"/>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6" name="Oval 5">
            <a:extLst>
              <a:ext uri="{FF2B5EF4-FFF2-40B4-BE49-F238E27FC236}">
                <a16:creationId xmlns:a16="http://schemas.microsoft.com/office/drawing/2014/main" id="{715514BA-C006-D041-B089-1087A5FE4B0F}"/>
              </a:ext>
            </a:extLst>
          </p:cNvPr>
          <p:cNvSpPr>
            <a:spLocks noChangeAspect="1"/>
          </p:cNvSpPr>
          <p:nvPr/>
        </p:nvSpPr>
        <p:spPr>
          <a:xfrm>
            <a:off x="2527438" y="3358590"/>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7" name="Oval 6">
            <a:extLst>
              <a:ext uri="{FF2B5EF4-FFF2-40B4-BE49-F238E27FC236}">
                <a16:creationId xmlns:a16="http://schemas.microsoft.com/office/drawing/2014/main" id="{C21438D8-29E1-D444-B91E-5405FAC614C6}"/>
              </a:ext>
            </a:extLst>
          </p:cNvPr>
          <p:cNvSpPr>
            <a:spLocks noChangeAspect="1"/>
          </p:cNvSpPr>
          <p:nvPr/>
        </p:nvSpPr>
        <p:spPr>
          <a:xfrm>
            <a:off x="2534793" y="4263335"/>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2224854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Claim Check</a:t>
            </a:r>
          </a:p>
        </p:txBody>
      </p:sp>
      <p:sp>
        <p:nvSpPr>
          <p:cNvPr id="4" name="TextBox 3">
            <a:extLst>
              <a:ext uri="{FF2B5EF4-FFF2-40B4-BE49-F238E27FC236}">
                <a16:creationId xmlns:a16="http://schemas.microsoft.com/office/drawing/2014/main" id="{BA2045A4-C986-F548-B8C4-A189DBC2B803}"/>
              </a:ext>
            </a:extLst>
          </p:cNvPr>
          <p:cNvSpPr txBox="1"/>
          <p:nvPr/>
        </p:nvSpPr>
        <p:spPr>
          <a:xfrm>
            <a:off x="3238365" y="2387970"/>
            <a:ext cx="7999306" cy="3323987"/>
          </a:xfrm>
          <a:prstGeom prst="rect">
            <a:avLst/>
          </a:prstGeom>
          <a:noFill/>
        </p:spPr>
        <p:txBody>
          <a:bodyPr wrap="none" rtlCol="0">
            <a:spAutoFit/>
          </a:bodyPr>
          <a:lstStyle/>
          <a:p>
            <a:r>
              <a:rPr lang="en-US" sz="3000" dirty="0"/>
              <a:t>Receives a message with large data</a:t>
            </a:r>
          </a:p>
          <a:p>
            <a:endParaRPr lang="en-US" sz="3000" dirty="0"/>
          </a:p>
          <a:p>
            <a:r>
              <a:rPr lang="en-US" sz="3000" dirty="0"/>
              <a:t>Remove the large data and replace with an ID</a:t>
            </a:r>
          </a:p>
          <a:p>
            <a:endParaRPr lang="en-US" sz="3000" dirty="0"/>
          </a:p>
          <a:p>
            <a:r>
              <a:rPr lang="en-US" sz="3000" dirty="0"/>
              <a:t>Store the data in a data store</a:t>
            </a:r>
            <a:br>
              <a:rPr lang="en-US" sz="3000" dirty="0"/>
            </a:br>
            <a:endParaRPr lang="en-US" sz="3000" dirty="0"/>
          </a:p>
          <a:p>
            <a:r>
              <a:rPr lang="en-US" sz="3000" dirty="0"/>
              <a:t>Swap the ID and data after processing</a:t>
            </a:r>
          </a:p>
        </p:txBody>
      </p:sp>
      <p:sp>
        <p:nvSpPr>
          <p:cNvPr id="5" name="Oval 4">
            <a:extLst>
              <a:ext uri="{FF2B5EF4-FFF2-40B4-BE49-F238E27FC236}">
                <a16:creationId xmlns:a16="http://schemas.microsoft.com/office/drawing/2014/main" id="{C7B86FCB-73BF-0A41-A00D-864E96C1C765}"/>
              </a:ext>
            </a:extLst>
          </p:cNvPr>
          <p:cNvSpPr>
            <a:spLocks noChangeAspect="1"/>
          </p:cNvSpPr>
          <p:nvPr/>
        </p:nvSpPr>
        <p:spPr>
          <a:xfrm>
            <a:off x="2527438" y="2453845"/>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6" name="Oval 5">
            <a:extLst>
              <a:ext uri="{FF2B5EF4-FFF2-40B4-BE49-F238E27FC236}">
                <a16:creationId xmlns:a16="http://schemas.microsoft.com/office/drawing/2014/main" id="{715514BA-C006-D041-B089-1087A5FE4B0F}"/>
              </a:ext>
            </a:extLst>
          </p:cNvPr>
          <p:cNvSpPr>
            <a:spLocks noChangeAspect="1"/>
          </p:cNvSpPr>
          <p:nvPr/>
        </p:nvSpPr>
        <p:spPr>
          <a:xfrm>
            <a:off x="2527438" y="3358590"/>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7" name="Oval 6">
            <a:extLst>
              <a:ext uri="{FF2B5EF4-FFF2-40B4-BE49-F238E27FC236}">
                <a16:creationId xmlns:a16="http://schemas.microsoft.com/office/drawing/2014/main" id="{C21438D8-29E1-D444-B91E-5405FAC614C6}"/>
              </a:ext>
            </a:extLst>
          </p:cNvPr>
          <p:cNvSpPr>
            <a:spLocks noChangeAspect="1"/>
          </p:cNvSpPr>
          <p:nvPr/>
        </p:nvSpPr>
        <p:spPr>
          <a:xfrm>
            <a:off x="2534793" y="4263335"/>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sp>
        <p:nvSpPr>
          <p:cNvPr id="8" name="Oval 7">
            <a:extLst>
              <a:ext uri="{FF2B5EF4-FFF2-40B4-BE49-F238E27FC236}">
                <a16:creationId xmlns:a16="http://schemas.microsoft.com/office/drawing/2014/main" id="{04CEE986-3846-7B4F-B432-043F0637BCA9}"/>
              </a:ext>
            </a:extLst>
          </p:cNvPr>
          <p:cNvSpPr>
            <a:spLocks noChangeAspect="1"/>
          </p:cNvSpPr>
          <p:nvPr/>
        </p:nvSpPr>
        <p:spPr>
          <a:xfrm>
            <a:off x="2527438" y="5168080"/>
            <a:ext cx="487680" cy="48768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12235556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Claim Check</a:t>
            </a:r>
          </a:p>
        </p:txBody>
      </p:sp>
      <p:pic>
        <p:nvPicPr>
          <p:cNvPr id="10" name="Picture 9" descr="Diagram&#10;&#10;Description automatically generated">
            <a:extLst>
              <a:ext uri="{FF2B5EF4-FFF2-40B4-BE49-F238E27FC236}">
                <a16:creationId xmlns:a16="http://schemas.microsoft.com/office/drawing/2014/main" id="{F34890A7-DA24-3242-9B94-58D6067C8803}"/>
              </a:ext>
            </a:extLst>
          </p:cNvPr>
          <p:cNvPicPr>
            <a:picLocks noChangeAspect="1"/>
          </p:cNvPicPr>
          <p:nvPr/>
        </p:nvPicPr>
        <p:blipFill>
          <a:blip r:embed="rId3"/>
          <a:stretch>
            <a:fillRect/>
          </a:stretch>
        </p:blipFill>
        <p:spPr>
          <a:xfrm>
            <a:off x="1124952" y="2025772"/>
            <a:ext cx="9942095" cy="3924512"/>
          </a:xfrm>
          <a:prstGeom prst="rect">
            <a:avLst/>
          </a:prstGeom>
        </p:spPr>
      </p:pic>
      <p:cxnSp>
        <p:nvCxnSpPr>
          <p:cNvPr id="4" name="Straight Arrow Connector 3">
            <a:extLst>
              <a:ext uri="{FF2B5EF4-FFF2-40B4-BE49-F238E27FC236}">
                <a16:creationId xmlns:a16="http://schemas.microsoft.com/office/drawing/2014/main" id="{839A7897-0DF2-A346-8B96-5510F7DAD197}"/>
              </a:ext>
            </a:extLst>
          </p:cNvPr>
          <p:cNvCxnSpPr/>
          <p:nvPr/>
        </p:nvCxnSpPr>
        <p:spPr>
          <a:xfrm>
            <a:off x="10558272" y="3673292"/>
            <a:ext cx="6339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3732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D716-F4D6-9743-B816-D2F5C92766A2}"/>
              </a:ext>
            </a:extLst>
          </p:cNvPr>
          <p:cNvSpPr txBox="1"/>
          <p:nvPr/>
        </p:nvSpPr>
        <p:spPr>
          <a:xfrm>
            <a:off x="4290121" y="907716"/>
            <a:ext cx="361188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Claim Check</a:t>
            </a:r>
          </a:p>
        </p:txBody>
      </p:sp>
      <p:graphicFrame>
        <p:nvGraphicFramePr>
          <p:cNvPr id="13" name="Table 12">
            <a:extLst>
              <a:ext uri="{FF2B5EF4-FFF2-40B4-BE49-F238E27FC236}">
                <a16:creationId xmlns:a16="http://schemas.microsoft.com/office/drawing/2014/main" id="{8827C6FD-5DE1-2648-A1D8-A576ED35A041}"/>
              </a:ext>
            </a:extLst>
          </p:cNvPr>
          <p:cNvGraphicFramePr>
            <a:graphicFrameLocks noGrp="1"/>
          </p:cNvGraphicFramePr>
          <p:nvPr>
            <p:extLst>
              <p:ext uri="{D42A27DB-BD31-4B8C-83A1-F6EECF244321}">
                <p14:modId xmlns:p14="http://schemas.microsoft.com/office/powerpoint/2010/main" val="3789679572"/>
              </p:ext>
            </p:extLst>
          </p:nvPr>
        </p:nvGraphicFramePr>
        <p:xfrm>
          <a:off x="2050382" y="2390223"/>
          <a:ext cx="8091236" cy="2711167"/>
        </p:xfrm>
        <a:graphic>
          <a:graphicData uri="http://schemas.openxmlformats.org/drawingml/2006/table">
            <a:tbl>
              <a:tblPr/>
              <a:tblGrid>
                <a:gridCol w="4045618">
                  <a:extLst>
                    <a:ext uri="{9D8B030D-6E8A-4147-A177-3AD203B41FA5}">
                      <a16:colId xmlns:a16="http://schemas.microsoft.com/office/drawing/2014/main" val="4239229595"/>
                    </a:ext>
                  </a:extLst>
                </a:gridCol>
                <a:gridCol w="4045618">
                  <a:extLst>
                    <a:ext uri="{9D8B030D-6E8A-4147-A177-3AD203B41FA5}">
                      <a16:colId xmlns:a16="http://schemas.microsoft.com/office/drawing/2014/main" val="1595781080"/>
                    </a:ext>
                  </a:extLst>
                </a:gridCol>
              </a:tblGrid>
              <a:tr h="540394">
                <a:tc>
                  <a:txBody>
                    <a:bodyPr/>
                    <a:lstStyle/>
                    <a:p>
                      <a:pPr algn="l" fontAlgn="t"/>
                      <a:r>
                        <a:rPr lang="en-CA" b="1">
                          <a:effectLst/>
                        </a:rPr>
                        <a:t>Pros</a:t>
                      </a:r>
                      <a:endParaRPr lang="en-CA" b="0">
                        <a:effectLst/>
                      </a:endParaRPr>
                    </a:p>
                  </a:txBody>
                  <a:tcPr>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CA" b="1">
                          <a:effectLst/>
                        </a:rPr>
                        <a:t>Cons</a:t>
                      </a:r>
                      <a:endParaRPr lang="en-CA" b="0">
                        <a:effectLst/>
                      </a:endParaRPr>
                    </a:p>
                  </a:txBody>
                  <a:tcPr>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1231495858"/>
                  </a:ext>
                </a:extLst>
              </a:tr>
              <a:tr h="1214161">
                <a:tc>
                  <a:txBody>
                    <a:bodyPr/>
                    <a:lstStyle/>
                    <a:p>
                      <a:pPr algn="l" fontAlgn="t"/>
                      <a:r>
                        <a:rPr lang="en-CA" b="0">
                          <a:effectLst/>
                        </a:rPr>
                        <a:t>Performance</a:t>
                      </a:r>
                    </a:p>
                    <a:p>
                      <a:pPr algn="l" fontAlgn="t">
                        <a:buFont typeface="Arial" panose="020B0604020202020204" pitchFamily="34" charset="0"/>
                        <a:buChar char="•"/>
                      </a:pPr>
                      <a:r>
                        <a:rPr lang="en-CA" b="0">
                          <a:effectLst/>
                        </a:rPr>
                        <a:t>Ensures only the necessary data is passed on </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CA" b="0">
                          <a:effectLst/>
                        </a:rPr>
                        <a:t>Maintenance</a:t>
                      </a:r>
                    </a:p>
                    <a:p>
                      <a:pPr algn="l" fontAlgn="t">
                        <a:buFont typeface="Arial" panose="020B0604020202020204" pitchFamily="34" charset="0"/>
                        <a:buChar char="•"/>
                      </a:pPr>
                      <a:r>
                        <a:rPr lang="en-CA" b="0">
                          <a:effectLst/>
                        </a:rPr>
                        <a:t>Requires additional maintenance to clean up the external storage </a:t>
                      </a:r>
                    </a:p>
                    <a:p>
                      <a:pPr algn="l" fontAlgn="t">
                        <a:buFont typeface="Arial" panose="020B0604020202020204" pitchFamily="34" charset="0"/>
                        <a:buChar char="•"/>
                      </a:pPr>
                      <a:r>
                        <a:rPr lang="en-CA" b="0">
                          <a:effectLst/>
                        </a:rPr>
                        <a:t>Need to handle lost data</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4291741174"/>
                  </a:ext>
                </a:extLst>
              </a:tr>
              <a:tr h="956612">
                <a:tc>
                  <a:txBody>
                    <a:bodyPr/>
                    <a:lstStyle/>
                    <a:p>
                      <a:pPr algn="l" fontAlgn="t"/>
                      <a:r>
                        <a:rPr lang="en-CA" b="0">
                          <a:effectLst/>
                        </a:rPr>
                        <a:t>Reliability</a:t>
                      </a:r>
                    </a:p>
                    <a:p>
                      <a:pPr algn="l" fontAlgn="t">
                        <a:buFont typeface="Arial" panose="020B0604020202020204" pitchFamily="34" charset="0"/>
                        <a:buChar char="•"/>
                      </a:pPr>
                      <a:r>
                        <a:rPr lang="en-CA" b="0">
                          <a:effectLst/>
                        </a:rPr>
                        <a:t>Improves Iguana’s reliability by reducing the impact on the logs</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CA" b="0" dirty="0">
                          <a:effectLst/>
                        </a:rPr>
                        <a:t>Cost (time and resources)</a:t>
                      </a:r>
                    </a:p>
                    <a:p>
                      <a:pPr algn="l" fontAlgn="t">
                        <a:buFont typeface="Arial" panose="020B0604020202020204" pitchFamily="34" charset="0"/>
                        <a:buChar char="•"/>
                      </a:pPr>
                      <a:r>
                        <a:rPr lang="en-CA" b="0" dirty="0">
                          <a:effectLst/>
                        </a:rPr>
                        <a:t>Requires setting up the external storage</a:t>
                      </a:r>
                    </a:p>
                  </a:txBody>
                  <a:tcPr marL="76200" marR="76200" marT="76200" marB="76200">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8677325"/>
                  </a:ext>
                </a:extLst>
              </a:tr>
            </a:tbl>
          </a:graphicData>
        </a:graphic>
      </p:graphicFrame>
    </p:spTree>
    <p:extLst>
      <p:ext uri="{BB962C8B-B14F-4D97-AF65-F5344CB8AC3E}">
        <p14:creationId xmlns:p14="http://schemas.microsoft.com/office/powerpoint/2010/main" val="29256417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E83FD4-DDF9-2740-BFC6-8F125DDB39D1}"/>
              </a:ext>
            </a:extLst>
          </p:cNvPr>
          <p:cNvSpPr txBox="1"/>
          <p:nvPr/>
        </p:nvSpPr>
        <p:spPr>
          <a:xfrm>
            <a:off x="4966501" y="2407358"/>
            <a:ext cx="269625" cy="461665"/>
          </a:xfrm>
          <a:prstGeom prst="rect">
            <a:avLst/>
          </a:prstGeom>
          <a:noFill/>
        </p:spPr>
        <p:txBody>
          <a:bodyPr wrap="none" rtlCol="0">
            <a:spAutoFit/>
          </a:bodyPr>
          <a:lstStyle/>
          <a:p>
            <a:pPr algn="ctr"/>
            <a:r>
              <a:rPr lang="en-US" sz="2400" dirty="0"/>
              <a:t> </a:t>
            </a:r>
          </a:p>
        </p:txBody>
      </p:sp>
      <p:sp>
        <p:nvSpPr>
          <p:cNvPr id="12" name="TextBox 11">
            <a:extLst>
              <a:ext uri="{FF2B5EF4-FFF2-40B4-BE49-F238E27FC236}">
                <a16:creationId xmlns:a16="http://schemas.microsoft.com/office/drawing/2014/main" id="{1F3C3101-7243-A347-BDE3-F9012D7CD7A8}"/>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35486868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E83FD4-DDF9-2740-BFC6-8F125DDB39D1}"/>
              </a:ext>
            </a:extLst>
          </p:cNvPr>
          <p:cNvSpPr txBox="1"/>
          <p:nvPr/>
        </p:nvSpPr>
        <p:spPr>
          <a:xfrm>
            <a:off x="3120643" y="2407358"/>
            <a:ext cx="3257623" cy="1384995"/>
          </a:xfrm>
          <a:prstGeom prst="rect">
            <a:avLst/>
          </a:prstGeom>
          <a:noFill/>
        </p:spPr>
        <p:txBody>
          <a:bodyPr wrap="none" rtlCol="0">
            <a:spAutoFit/>
          </a:bodyPr>
          <a:lstStyle/>
          <a:p>
            <a:r>
              <a:rPr lang="en-US" sz="3000" dirty="0"/>
              <a:t>Channel Adapters</a:t>
            </a:r>
          </a:p>
          <a:p>
            <a:endParaRPr lang="en-US" sz="3000" dirty="0"/>
          </a:p>
          <a:p>
            <a:pPr algn="ctr"/>
            <a:r>
              <a:rPr lang="en-US" sz="2400" dirty="0"/>
              <a:t> </a:t>
            </a:r>
          </a:p>
        </p:txBody>
      </p:sp>
      <p:grpSp>
        <p:nvGrpSpPr>
          <p:cNvPr id="3" name="Group 2">
            <a:extLst>
              <a:ext uri="{FF2B5EF4-FFF2-40B4-BE49-F238E27FC236}">
                <a16:creationId xmlns:a16="http://schemas.microsoft.com/office/drawing/2014/main" id="{E1E35F93-7301-B540-A444-EF9E6B41D6A8}"/>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CDF09BF9-F7A7-2E49-9DEF-D57BF08BCE06}"/>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01BE2F06-5B98-D342-A88D-6E7F997A8308}"/>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1F3C3101-7243-A347-BDE3-F9012D7CD7A8}"/>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41412896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E83FD4-DDF9-2740-BFC6-8F125DDB39D1}"/>
              </a:ext>
            </a:extLst>
          </p:cNvPr>
          <p:cNvSpPr txBox="1"/>
          <p:nvPr/>
        </p:nvSpPr>
        <p:spPr>
          <a:xfrm>
            <a:off x="3120643" y="2407358"/>
            <a:ext cx="3961341" cy="2308324"/>
          </a:xfrm>
          <a:prstGeom prst="rect">
            <a:avLst/>
          </a:prstGeom>
          <a:noFill/>
        </p:spPr>
        <p:txBody>
          <a:bodyPr wrap="none" rtlCol="0">
            <a:spAutoFit/>
          </a:bodyPr>
          <a:lstStyle/>
          <a:p>
            <a:r>
              <a:rPr lang="en-US" sz="3000" dirty="0"/>
              <a:t>Channel Adapters</a:t>
            </a:r>
          </a:p>
          <a:p>
            <a:endParaRPr lang="en-US" sz="3000" dirty="0"/>
          </a:p>
          <a:p>
            <a:r>
              <a:rPr lang="en-US" sz="3000" dirty="0"/>
              <a:t>Canonical Data Model</a:t>
            </a:r>
          </a:p>
          <a:p>
            <a:endParaRPr lang="en-US" sz="3000" dirty="0"/>
          </a:p>
          <a:p>
            <a:pPr algn="ctr"/>
            <a:r>
              <a:rPr lang="en-US" sz="2400" dirty="0"/>
              <a:t> </a:t>
            </a:r>
          </a:p>
        </p:txBody>
      </p:sp>
      <p:grpSp>
        <p:nvGrpSpPr>
          <p:cNvPr id="3" name="Group 2">
            <a:extLst>
              <a:ext uri="{FF2B5EF4-FFF2-40B4-BE49-F238E27FC236}">
                <a16:creationId xmlns:a16="http://schemas.microsoft.com/office/drawing/2014/main" id="{E1E35F93-7301-B540-A444-EF9E6B41D6A8}"/>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CDF09BF9-F7A7-2E49-9DEF-D57BF08BCE06}"/>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01BE2F06-5B98-D342-A88D-6E7F997A8308}"/>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1469CFCE-5AD5-E94C-816B-F0D6AD50978F}"/>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76E69A74-37E6-044F-8ECB-00A0A9529E9E}"/>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27B5513-D5E6-BE40-9888-5A87D40483C9}"/>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1F3C3101-7243-A347-BDE3-F9012D7CD7A8}"/>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1913325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E83FD4-DDF9-2740-BFC6-8F125DDB39D1}"/>
              </a:ext>
            </a:extLst>
          </p:cNvPr>
          <p:cNvSpPr txBox="1"/>
          <p:nvPr/>
        </p:nvSpPr>
        <p:spPr>
          <a:xfrm>
            <a:off x="3120643" y="2407358"/>
            <a:ext cx="3961341" cy="2769989"/>
          </a:xfrm>
          <a:prstGeom prst="rect">
            <a:avLst/>
          </a:prstGeom>
          <a:noFill/>
        </p:spPr>
        <p:txBody>
          <a:bodyPr wrap="none" rtlCol="0">
            <a:spAutoFit/>
          </a:bodyPr>
          <a:lstStyle/>
          <a:p>
            <a:r>
              <a:rPr lang="en-US" sz="3000" dirty="0"/>
              <a:t>Channel Adapters</a:t>
            </a:r>
          </a:p>
          <a:p>
            <a:endParaRPr lang="en-US" sz="3000" dirty="0"/>
          </a:p>
          <a:p>
            <a:r>
              <a:rPr lang="en-US" sz="3000" dirty="0"/>
              <a:t>Canonical Data Model</a:t>
            </a:r>
          </a:p>
          <a:p>
            <a:endParaRPr lang="en-US" sz="3000" dirty="0"/>
          </a:p>
          <a:p>
            <a:r>
              <a:rPr lang="en-US" sz="3000" dirty="0"/>
              <a:t>Claim Check</a:t>
            </a:r>
          </a:p>
          <a:p>
            <a:pPr algn="ctr"/>
            <a:r>
              <a:rPr lang="en-US" sz="2400" dirty="0"/>
              <a:t> </a:t>
            </a:r>
          </a:p>
        </p:txBody>
      </p:sp>
      <p:grpSp>
        <p:nvGrpSpPr>
          <p:cNvPr id="3" name="Group 2">
            <a:extLst>
              <a:ext uri="{FF2B5EF4-FFF2-40B4-BE49-F238E27FC236}">
                <a16:creationId xmlns:a16="http://schemas.microsoft.com/office/drawing/2014/main" id="{E1E35F93-7301-B540-A444-EF9E6B41D6A8}"/>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CDF09BF9-F7A7-2E49-9DEF-D57BF08BCE06}"/>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01BE2F06-5B98-D342-A88D-6E7F997A8308}"/>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1469CFCE-5AD5-E94C-816B-F0D6AD50978F}"/>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76E69A74-37E6-044F-8ECB-00A0A9529E9E}"/>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27B5513-D5E6-BE40-9888-5A87D40483C9}"/>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9" name="Group 8">
            <a:extLst>
              <a:ext uri="{FF2B5EF4-FFF2-40B4-BE49-F238E27FC236}">
                <a16:creationId xmlns:a16="http://schemas.microsoft.com/office/drawing/2014/main" id="{20528252-BA7E-6A45-8215-CBC987B53DDC}"/>
              </a:ext>
            </a:extLst>
          </p:cNvPr>
          <p:cNvGrpSpPr/>
          <p:nvPr/>
        </p:nvGrpSpPr>
        <p:grpSpPr>
          <a:xfrm>
            <a:off x="2337385" y="4289321"/>
            <a:ext cx="487680" cy="487680"/>
            <a:chOff x="1565158" y="3880354"/>
            <a:chExt cx="487680" cy="487680"/>
          </a:xfrm>
        </p:grpSpPr>
        <p:sp>
          <p:nvSpPr>
            <p:cNvPr id="10" name="Oval 9">
              <a:extLst>
                <a:ext uri="{FF2B5EF4-FFF2-40B4-BE49-F238E27FC236}">
                  <a16:creationId xmlns:a16="http://schemas.microsoft.com/office/drawing/2014/main" id="{DDC080E2-1DF2-7A43-B037-043A4018B1B3}"/>
                </a:ext>
              </a:extLst>
            </p:cNvPr>
            <p:cNvSpPr>
              <a:spLocks noChangeAspect="1"/>
            </p:cNvSpPr>
            <p:nvPr/>
          </p:nvSpPr>
          <p:spPr>
            <a:xfrm>
              <a:off x="1565158" y="3880354"/>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1" name="Freeform 10">
              <a:extLst>
                <a:ext uri="{FF2B5EF4-FFF2-40B4-BE49-F238E27FC236}">
                  <a16:creationId xmlns:a16="http://schemas.microsoft.com/office/drawing/2014/main" id="{C100DC45-E319-F941-9A9A-E641366CC5AB}"/>
                </a:ext>
              </a:extLst>
            </p:cNvPr>
            <p:cNvSpPr/>
            <p:nvPr/>
          </p:nvSpPr>
          <p:spPr>
            <a:xfrm rot="18439243">
              <a:off x="1671122" y="4020759"/>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1F3C3101-7243-A347-BDE3-F9012D7CD7A8}"/>
              </a:ext>
            </a:extLst>
          </p:cNvPr>
          <p:cNvSpPr txBox="1"/>
          <p:nvPr/>
        </p:nvSpPr>
        <p:spPr>
          <a:xfrm>
            <a:off x="5311190" y="907716"/>
            <a:ext cx="1569660" cy="646331"/>
          </a:xfrm>
          <a:prstGeom prst="rect">
            <a:avLst/>
          </a:prstGeom>
          <a:noFill/>
        </p:spPr>
        <p:txBody>
          <a:bodyPr wrap="none" rtlCol="0">
            <a:spAutoFit/>
          </a:bodyPr>
          <a:lstStyle/>
          <a:p>
            <a:pPr algn="ctr"/>
            <a:r>
              <a:rPr lang="en-US" sz="3600" b="1" i="1" dirty="0"/>
              <a:t>Recap</a:t>
            </a:r>
          </a:p>
        </p:txBody>
      </p:sp>
    </p:spTree>
    <p:extLst>
      <p:ext uri="{BB962C8B-B14F-4D97-AF65-F5344CB8AC3E}">
        <p14:creationId xmlns:p14="http://schemas.microsoft.com/office/powerpoint/2010/main" val="3710080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6D0021-5101-1D47-827F-10EFC7E3475F}"/>
              </a:ext>
            </a:extLst>
          </p:cNvPr>
          <p:cNvSpPr txBox="1"/>
          <p:nvPr/>
        </p:nvSpPr>
        <p:spPr>
          <a:xfrm>
            <a:off x="3120643" y="2407358"/>
            <a:ext cx="7191392" cy="2769989"/>
          </a:xfrm>
          <a:prstGeom prst="rect">
            <a:avLst/>
          </a:prstGeom>
          <a:noFill/>
        </p:spPr>
        <p:txBody>
          <a:bodyPr wrap="none" rtlCol="0">
            <a:spAutoFit/>
          </a:bodyPr>
          <a:lstStyle/>
          <a:p>
            <a:r>
              <a:rPr lang="en-US" sz="3000" dirty="0"/>
              <a:t>Process Messages Faster (Performance)</a:t>
            </a:r>
            <a:endParaRPr lang="en-US" sz="2400" dirty="0"/>
          </a:p>
          <a:p>
            <a:endParaRPr lang="en-US" sz="3000" dirty="0"/>
          </a:p>
          <a:p>
            <a:r>
              <a:rPr lang="en-US" sz="3000" dirty="0"/>
              <a:t>Easy Troubleshooting (Reliable)</a:t>
            </a:r>
            <a:endParaRPr lang="en-US" sz="2400" dirty="0"/>
          </a:p>
          <a:p>
            <a:endParaRPr lang="en-US" sz="3000" dirty="0"/>
          </a:p>
          <a:p>
            <a:r>
              <a:rPr lang="en-US" sz="3000" dirty="0"/>
              <a:t>Do more with Iguana</a:t>
            </a:r>
          </a:p>
          <a:p>
            <a:pPr algn="ctr"/>
            <a:r>
              <a:rPr lang="en-US" sz="2400" dirty="0"/>
              <a:t> </a:t>
            </a:r>
          </a:p>
        </p:txBody>
      </p:sp>
      <p:grpSp>
        <p:nvGrpSpPr>
          <p:cNvPr id="3" name="Group 2">
            <a:extLst>
              <a:ext uri="{FF2B5EF4-FFF2-40B4-BE49-F238E27FC236}">
                <a16:creationId xmlns:a16="http://schemas.microsoft.com/office/drawing/2014/main" id="{7C127703-6AA1-7C44-8C89-814A825814AC}"/>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E5F8B103-E83A-8949-9378-F6B800464DCA}"/>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CF5B646C-916C-824A-BF7A-18CE9141BD5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181D731C-F1ED-914D-AC65-791D565061F2}"/>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03E172E9-8186-4C4F-A295-0E052B1C4C23}"/>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D19D853-DA2B-DF46-A9D6-49FBC3B8B92A}"/>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9" name="Group 8">
            <a:extLst>
              <a:ext uri="{FF2B5EF4-FFF2-40B4-BE49-F238E27FC236}">
                <a16:creationId xmlns:a16="http://schemas.microsoft.com/office/drawing/2014/main" id="{9978BF38-31DB-5B44-9B58-A530034B7D1B}"/>
              </a:ext>
            </a:extLst>
          </p:cNvPr>
          <p:cNvGrpSpPr/>
          <p:nvPr/>
        </p:nvGrpSpPr>
        <p:grpSpPr>
          <a:xfrm>
            <a:off x="2337385" y="4289321"/>
            <a:ext cx="487680" cy="487680"/>
            <a:chOff x="1565158" y="3880354"/>
            <a:chExt cx="487680" cy="487680"/>
          </a:xfrm>
        </p:grpSpPr>
        <p:sp>
          <p:nvSpPr>
            <p:cNvPr id="10" name="Oval 9">
              <a:extLst>
                <a:ext uri="{FF2B5EF4-FFF2-40B4-BE49-F238E27FC236}">
                  <a16:creationId xmlns:a16="http://schemas.microsoft.com/office/drawing/2014/main" id="{1AF7EE2C-D70C-F14D-99AF-FF84BA84E6B3}"/>
                </a:ext>
              </a:extLst>
            </p:cNvPr>
            <p:cNvSpPr>
              <a:spLocks noChangeAspect="1"/>
            </p:cNvSpPr>
            <p:nvPr/>
          </p:nvSpPr>
          <p:spPr>
            <a:xfrm>
              <a:off x="1565158" y="3880354"/>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1" name="Freeform 10">
              <a:extLst>
                <a:ext uri="{FF2B5EF4-FFF2-40B4-BE49-F238E27FC236}">
                  <a16:creationId xmlns:a16="http://schemas.microsoft.com/office/drawing/2014/main" id="{D61FF7A6-6397-0242-B6AD-49FC334EE533}"/>
                </a:ext>
              </a:extLst>
            </p:cNvPr>
            <p:cNvSpPr/>
            <p:nvPr/>
          </p:nvSpPr>
          <p:spPr>
            <a:xfrm rot="18439243">
              <a:off x="1671122" y="4020759"/>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592C1B5E-A998-DE4B-A4E4-40A5F8DAAE42}"/>
              </a:ext>
            </a:extLst>
          </p:cNvPr>
          <p:cNvSpPr txBox="1"/>
          <p:nvPr/>
        </p:nvSpPr>
        <p:spPr>
          <a:xfrm>
            <a:off x="3426058" y="907716"/>
            <a:ext cx="5339923" cy="646331"/>
          </a:xfrm>
          <a:prstGeom prst="rect">
            <a:avLst/>
          </a:prstGeom>
          <a:noFill/>
        </p:spPr>
        <p:txBody>
          <a:bodyPr wrap="none" rtlCol="0">
            <a:spAutoFit/>
          </a:bodyPr>
          <a:lstStyle/>
          <a:p>
            <a:pPr algn="ctr"/>
            <a:r>
              <a:rPr lang="en-US" sz="3600" b="1" i="1" dirty="0"/>
              <a:t>Why Advance Coding?</a:t>
            </a:r>
          </a:p>
        </p:txBody>
      </p:sp>
    </p:spTree>
    <p:extLst>
      <p:ext uri="{BB962C8B-B14F-4D97-AF65-F5344CB8AC3E}">
        <p14:creationId xmlns:p14="http://schemas.microsoft.com/office/powerpoint/2010/main" val="17314267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E3F2C3-4E17-D34F-BD55-66191F3882D5}"/>
              </a:ext>
            </a:extLst>
          </p:cNvPr>
          <p:cNvSpPr txBox="1"/>
          <p:nvPr/>
        </p:nvSpPr>
        <p:spPr>
          <a:xfrm>
            <a:off x="1514677" y="2339808"/>
            <a:ext cx="9162647" cy="923330"/>
          </a:xfrm>
          <a:prstGeom prst="rect">
            <a:avLst/>
          </a:prstGeom>
          <a:noFill/>
        </p:spPr>
        <p:txBody>
          <a:bodyPr wrap="square" rtlCol="0">
            <a:spAutoFit/>
          </a:bodyPr>
          <a:lstStyle/>
          <a:p>
            <a:pPr algn="ctr"/>
            <a:r>
              <a:rPr lang="en-US" sz="5400" b="1" dirty="0">
                <a:solidFill>
                  <a:schemeClr val="accent5"/>
                </a:solidFill>
              </a:rPr>
              <a:t>HL7 and Beyond</a:t>
            </a:r>
          </a:p>
        </p:txBody>
      </p:sp>
      <p:cxnSp>
        <p:nvCxnSpPr>
          <p:cNvPr id="3" name="Straight Connector 2">
            <a:extLst>
              <a:ext uri="{FF2B5EF4-FFF2-40B4-BE49-F238E27FC236}">
                <a16:creationId xmlns:a16="http://schemas.microsoft.com/office/drawing/2014/main" id="{81820788-B157-1746-96DC-8CA0CA1C3DFF}"/>
              </a:ext>
            </a:extLst>
          </p:cNvPr>
          <p:cNvCxnSpPr>
            <a:cxnSpLocks/>
          </p:cNvCxnSpPr>
          <p:nvPr/>
        </p:nvCxnSpPr>
        <p:spPr>
          <a:xfrm>
            <a:off x="4989871" y="3620392"/>
            <a:ext cx="2212258" cy="0"/>
          </a:xfrm>
          <a:prstGeom prst="line">
            <a:avLst/>
          </a:prstGeom>
          <a:ln w="57150">
            <a:solidFill>
              <a:schemeClr val="accent1"/>
            </a:solidFill>
          </a:ln>
          <a:effectLst>
            <a:outerShdw blurRad="50800" dist="50800" dir="5400000" sx="1000" sy="1000" algn="ctr" rotWithShape="0">
              <a:srgbClr val="000000">
                <a:alpha val="43137"/>
              </a:srgbClr>
            </a:outerShdw>
          </a:effectLst>
        </p:spPr>
        <p:style>
          <a:lnRef idx="1">
            <a:schemeClr val="accent6"/>
          </a:lnRef>
          <a:fillRef idx="0">
            <a:schemeClr val="accent6"/>
          </a:fillRef>
          <a:effectRef idx="0">
            <a:schemeClr val="accent6"/>
          </a:effectRef>
          <a:fontRef idx="minor">
            <a:schemeClr val="tx1"/>
          </a:fontRef>
        </p:style>
      </p:cxnSp>
      <p:pic>
        <p:nvPicPr>
          <p:cNvPr id="4" name="Picture 2">
            <a:extLst>
              <a:ext uri="{FF2B5EF4-FFF2-40B4-BE49-F238E27FC236}">
                <a16:creationId xmlns:a16="http://schemas.microsoft.com/office/drawing/2014/main" id="{AE2A86E6-C883-434E-ACEC-317146AC4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997" y="5098665"/>
            <a:ext cx="2279004" cy="892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3D2E06-1C09-C74B-AB8C-F9CD29A47AAA}"/>
              </a:ext>
            </a:extLst>
          </p:cNvPr>
          <p:cNvSpPr txBox="1"/>
          <p:nvPr/>
        </p:nvSpPr>
        <p:spPr>
          <a:xfrm>
            <a:off x="5565913" y="1537252"/>
            <a:ext cx="1060174" cy="707886"/>
          </a:xfrm>
          <a:prstGeom prst="rect">
            <a:avLst/>
          </a:prstGeom>
          <a:noFill/>
        </p:spPr>
        <p:txBody>
          <a:bodyPr wrap="square" rtlCol="0">
            <a:spAutoFit/>
          </a:bodyPr>
          <a:lstStyle/>
          <a:p>
            <a:pPr algn="ctr"/>
            <a:r>
              <a:rPr lang="en-US" sz="4000" dirty="0">
                <a:solidFill>
                  <a:schemeClr val="accent3"/>
                </a:solidFill>
                <a:latin typeface="+mj-lt"/>
              </a:rPr>
              <a:t>04.</a:t>
            </a:r>
          </a:p>
        </p:txBody>
      </p:sp>
    </p:spTree>
    <p:extLst>
      <p:ext uri="{BB962C8B-B14F-4D97-AF65-F5344CB8AC3E}">
        <p14:creationId xmlns:p14="http://schemas.microsoft.com/office/powerpoint/2010/main" val="27499257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E8273-787A-C445-A570-F9ABCD74DED0}"/>
              </a:ext>
            </a:extLst>
          </p:cNvPr>
          <p:cNvSpPr txBox="1"/>
          <p:nvPr/>
        </p:nvSpPr>
        <p:spPr>
          <a:xfrm>
            <a:off x="2224587" y="2870809"/>
            <a:ext cx="7742825" cy="2308324"/>
          </a:xfrm>
          <a:prstGeom prst="rect">
            <a:avLst/>
          </a:prstGeom>
          <a:noFill/>
        </p:spPr>
        <p:txBody>
          <a:bodyPr wrap="none" rtlCol="0">
            <a:spAutoFit/>
          </a:bodyPr>
          <a:lstStyle/>
          <a:p>
            <a:pPr algn="ctr"/>
            <a:r>
              <a:rPr lang="en-US" sz="3000" dirty="0"/>
              <a:t>Have you or are you interested in integrating</a:t>
            </a:r>
            <a:br>
              <a:rPr lang="en-US" sz="3000" dirty="0"/>
            </a:br>
            <a:r>
              <a:rPr lang="en-US" sz="3000" dirty="0"/>
              <a:t>with non HL7 data types?</a:t>
            </a:r>
            <a:endParaRPr lang="en-US" sz="2400" dirty="0"/>
          </a:p>
          <a:p>
            <a:endParaRPr lang="en-US" sz="3000" dirty="0"/>
          </a:p>
          <a:p>
            <a:endParaRPr lang="en-US" sz="3000" dirty="0"/>
          </a:p>
          <a:p>
            <a:pPr algn="ctr"/>
            <a:r>
              <a:rPr lang="en-US" sz="2400" dirty="0"/>
              <a:t> </a:t>
            </a:r>
          </a:p>
        </p:txBody>
      </p:sp>
      <p:sp>
        <p:nvSpPr>
          <p:cNvPr id="7" name="TextBox 6">
            <a:extLst>
              <a:ext uri="{FF2B5EF4-FFF2-40B4-BE49-F238E27FC236}">
                <a16:creationId xmlns:a16="http://schemas.microsoft.com/office/drawing/2014/main" id="{EC83F9B1-00FE-1B47-9DA0-A7DDE28B399A}"/>
              </a:ext>
            </a:extLst>
          </p:cNvPr>
          <p:cNvSpPr txBox="1"/>
          <p:nvPr/>
        </p:nvSpPr>
        <p:spPr>
          <a:xfrm>
            <a:off x="5259900" y="907716"/>
            <a:ext cx="1672253" cy="646331"/>
          </a:xfrm>
          <a:prstGeom prst="rect">
            <a:avLst/>
          </a:prstGeom>
          <a:noFill/>
        </p:spPr>
        <p:txBody>
          <a:bodyPr wrap="none" rtlCol="0">
            <a:spAutoFit/>
          </a:bodyPr>
          <a:lstStyle/>
          <a:p>
            <a:pPr algn="ctr"/>
            <a:r>
              <a:rPr lang="en-US" sz="3600" b="1" i="1" dirty="0"/>
              <a:t>Poll #3</a:t>
            </a:r>
          </a:p>
        </p:txBody>
      </p:sp>
    </p:spTree>
    <p:extLst>
      <p:ext uri="{BB962C8B-B14F-4D97-AF65-F5344CB8AC3E}">
        <p14:creationId xmlns:p14="http://schemas.microsoft.com/office/powerpoint/2010/main" val="3316202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2C1B5E-A998-DE4B-A4E4-40A5F8DAAE42}"/>
              </a:ext>
            </a:extLst>
          </p:cNvPr>
          <p:cNvSpPr txBox="1"/>
          <p:nvPr/>
        </p:nvSpPr>
        <p:spPr>
          <a:xfrm>
            <a:off x="4375034" y="907716"/>
            <a:ext cx="3441968" cy="646331"/>
          </a:xfrm>
          <a:prstGeom prst="rect">
            <a:avLst/>
          </a:prstGeom>
          <a:noFill/>
        </p:spPr>
        <p:txBody>
          <a:bodyPr wrap="none" rtlCol="0">
            <a:spAutoFit/>
          </a:bodyPr>
          <a:lstStyle/>
          <a:p>
            <a:pPr algn="ctr"/>
            <a:r>
              <a:rPr lang="en-US" sz="3600" b="1" i="1" dirty="0"/>
              <a:t>Why non-HL7?</a:t>
            </a:r>
          </a:p>
        </p:txBody>
      </p:sp>
    </p:spTree>
    <p:extLst>
      <p:ext uri="{BB962C8B-B14F-4D97-AF65-F5344CB8AC3E}">
        <p14:creationId xmlns:p14="http://schemas.microsoft.com/office/powerpoint/2010/main" val="3817844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6B1E49-A94E-1F48-9F52-9688E05D3A61}"/>
              </a:ext>
            </a:extLst>
          </p:cNvPr>
          <p:cNvSpPr txBox="1"/>
          <p:nvPr/>
        </p:nvSpPr>
        <p:spPr>
          <a:xfrm>
            <a:off x="3120643" y="2407358"/>
            <a:ext cx="6035627" cy="553998"/>
          </a:xfrm>
          <a:prstGeom prst="rect">
            <a:avLst/>
          </a:prstGeom>
          <a:noFill/>
        </p:spPr>
        <p:txBody>
          <a:bodyPr wrap="none" rtlCol="0">
            <a:spAutoFit/>
          </a:bodyPr>
          <a:lstStyle/>
          <a:p>
            <a:r>
              <a:rPr lang="en-US" sz="3000" dirty="0"/>
              <a:t>Iguana can process any data type</a:t>
            </a:r>
            <a:r>
              <a:rPr lang="en-US" sz="2400" dirty="0"/>
              <a:t> </a:t>
            </a:r>
          </a:p>
        </p:txBody>
      </p:sp>
      <p:grpSp>
        <p:nvGrpSpPr>
          <p:cNvPr id="3" name="Group 2">
            <a:extLst>
              <a:ext uri="{FF2B5EF4-FFF2-40B4-BE49-F238E27FC236}">
                <a16:creationId xmlns:a16="http://schemas.microsoft.com/office/drawing/2014/main" id="{467C81F2-DE28-AC4F-8546-B2C3D5FE8FD9}"/>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6D8A1C63-B0F2-D749-8FAF-1C20F2E0FDDB}"/>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FABFDCE3-9FF7-0140-8423-0C35CBE2C3C1}"/>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6" name="TextBox 5">
            <a:extLst>
              <a:ext uri="{FF2B5EF4-FFF2-40B4-BE49-F238E27FC236}">
                <a16:creationId xmlns:a16="http://schemas.microsoft.com/office/drawing/2014/main" id="{1EA9D58B-EBCE-4E47-BA14-0BCABB11175B}"/>
              </a:ext>
            </a:extLst>
          </p:cNvPr>
          <p:cNvSpPr txBox="1"/>
          <p:nvPr/>
        </p:nvSpPr>
        <p:spPr>
          <a:xfrm>
            <a:off x="4375034" y="907716"/>
            <a:ext cx="3441968" cy="646331"/>
          </a:xfrm>
          <a:prstGeom prst="rect">
            <a:avLst/>
          </a:prstGeom>
          <a:noFill/>
        </p:spPr>
        <p:txBody>
          <a:bodyPr wrap="none" rtlCol="0">
            <a:spAutoFit/>
          </a:bodyPr>
          <a:lstStyle/>
          <a:p>
            <a:pPr algn="ctr"/>
            <a:r>
              <a:rPr lang="en-US" sz="3600" b="1" i="1" dirty="0"/>
              <a:t>Why non-HL7?</a:t>
            </a:r>
          </a:p>
        </p:txBody>
      </p:sp>
    </p:spTree>
    <p:extLst>
      <p:ext uri="{BB962C8B-B14F-4D97-AF65-F5344CB8AC3E}">
        <p14:creationId xmlns:p14="http://schemas.microsoft.com/office/powerpoint/2010/main" val="21179661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6D0021-5101-1D47-827F-10EFC7E3475F}"/>
              </a:ext>
            </a:extLst>
          </p:cNvPr>
          <p:cNvSpPr txBox="1"/>
          <p:nvPr/>
        </p:nvSpPr>
        <p:spPr>
          <a:xfrm>
            <a:off x="3120643" y="2407358"/>
            <a:ext cx="5950668" cy="1477328"/>
          </a:xfrm>
          <a:prstGeom prst="rect">
            <a:avLst/>
          </a:prstGeom>
          <a:noFill/>
        </p:spPr>
        <p:txBody>
          <a:bodyPr wrap="none" rtlCol="0">
            <a:spAutoFit/>
          </a:bodyPr>
          <a:lstStyle/>
          <a:p>
            <a:r>
              <a:rPr lang="en-US" sz="3000" dirty="0"/>
              <a:t>Iguana can process any data type</a:t>
            </a:r>
            <a:endParaRPr lang="en-US" sz="2400" dirty="0"/>
          </a:p>
          <a:p>
            <a:endParaRPr lang="en-US" sz="3000" dirty="0"/>
          </a:p>
          <a:p>
            <a:r>
              <a:rPr lang="en-US" sz="3000" dirty="0"/>
              <a:t>Healthcare Industry Trends</a:t>
            </a:r>
            <a:r>
              <a:rPr lang="en-US" sz="2400" dirty="0"/>
              <a:t> </a:t>
            </a:r>
          </a:p>
        </p:txBody>
      </p:sp>
      <p:grpSp>
        <p:nvGrpSpPr>
          <p:cNvPr id="3" name="Group 2">
            <a:extLst>
              <a:ext uri="{FF2B5EF4-FFF2-40B4-BE49-F238E27FC236}">
                <a16:creationId xmlns:a16="http://schemas.microsoft.com/office/drawing/2014/main" id="{7C127703-6AA1-7C44-8C89-814A825814AC}"/>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E5F8B103-E83A-8949-9378-F6B800464DCA}"/>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CF5B646C-916C-824A-BF7A-18CE9141BD5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181D731C-F1ED-914D-AC65-791D565061F2}"/>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03E172E9-8186-4C4F-A295-0E052B1C4C23}"/>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D19D853-DA2B-DF46-A9D6-49FBC3B8B92A}"/>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592C1B5E-A998-DE4B-A4E4-40A5F8DAAE42}"/>
              </a:ext>
            </a:extLst>
          </p:cNvPr>
          <p:cNvSpPr txBox="1"/>
          <p:nvPr/>
        </p:nvSpPr>
        <p:spPr>
          <a:xfrm>
            <a:off x="4375034" y="907716"/>
            <a:ext cx="3441968" cy="646331"/>
          </a:xfrm>
          <a:prstGeom prst="rect">
            <a:avLst/>
          </a:prstGeom>
          <a:noFill/>
        </p:spPr>
        <p:txBody>
          <a:bodyPr wrap="none" rtlCol="0">
            <a:spAutoFit/>
          </a:bodyPr>
          <a:lstStyle/>
          <a:p>
            <a:pPr algn="ctr"/>
            <a:r>
              <a:rPr lang="en-US" sz="3600" b="1" i="1" dirty="0"/>
              <a:t>Why non-HL7?</a:t>
            </a:r>
          </a:p>
        </p:txBody>
      </p:sp>
    </p:spTree>
    <p:extLst>
      <p:ext uri="{BB962C8B-B14F-4D97-AF65-F5344CB8AC3E}">
        <p14:creationId xmlns:p14="http://schemas.microsoft.com/office/powerpoint/2010/main" val="31876671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6D0021-5101-1D47-827F-10EFC7E3475F}"/>
              </a:ext>
            </a:extLst>
          </p:cNvPr>
          <p:cNvSpPr txBox="1"/>
          <p:nvPr/>
        </p:nvSpPr>
        <p:spPr>
          <a:xfrm>
            <a:off x="3120643" y="2407358"/>
            <a:ext cx="5950668" cy="2769989"/>
          </a:xfrm>
          <a:prstGeom prst="rect">
            <a:avLst/>
          </a:prstGeom>
          <a:noFill/>
        </p:spPr>
        <p:txBody>
          <a:bodyPr wrap="none" rtlCol="0">
            <a:spAutoFit/>
          </a:bodyPr>
          <a:lstStyle/>
          <a:p>
            <a:r>
              <a:rPr lang="en-US" sz="3000" dirty="0"/>
              <a:t>Iguana can process any data type</a:t>
            </a:r>
            <a:endParaRPr lang="en-US" sz="2400" dirty="0"/>
          </a:p>
          <a:p>
            <a:endParaRPr lang="en-US" sz="3000" dirty="0"/>
          </a:p>
          <a:p>
            <a:r>
              <a:rPr lang="en-US" sz="3000" dirty="0"/>
              <a:t>Healthcare Industry Trends</a:t>
            </a:r>
            <a:endParaRPr lang="en-US" sz="2400" dirty="0"/>
          </a:p>
          <a:p>
            <a:endParaRPr lang="en-US" sz="3000" dirty="0"/>
          </a:p>
          <a:p>
            <a:r>
              <a:rPr lang="en-US" sz="3000" dirty="0"/>
              <a:t>Vendor Requirements</a:t>
            </a:r>
          </a:p>
          <a:p>
            <a:pPr algn="ctr"/>
            <a:r>
              <a:rPr lang="en-US" sz="2400" dirty="0"/>
              <a:t> </a:t>
            </a:r>
          </a:p>
        </p:txBody>
      </p:sp>
      <p:grpSp>
        <p:nvGrpSpPr>
          <p:cNvPr id="3" name="Group 2">
            <a:extLst>
              <a:ext uri="{FF2B5EF4-FFF2-40B4-BE49-F238E27FC236}">
                <a16:creationId xmlns:a16="http://schemas.microsoft.com/office/drawing/2014/main" id="{7C127703-6AA1-7C44-8C89-814A825814AC}"/>
              </a:ext>
            </a:extLst>
          </p:cNvPr>
          <p:cNvGrpSpPr/>
          <p:nvPr/>
        </p:nvGrpSpPr>
        <p:grpSpPr>
          <a:xfrm>
            <a:off x="2329649" y="2448961"/>
            <a:ext cx="487680" cy="487680"/>
            <a:chOff x="1565158" y="2274838"/>
            <a:chExt cx="487680" cy="487680"/>
          </a:xfrm>
        </p:grpSpPr>
        <p:sp>
          <p:nvSpPr>
            <p:cNvPr id="4" name="Oval 3">
              <a:extLst>
                <a:ext uri="{FF2B5EF4-FFF2-40B4-BE49-F238E27FC236}">
                  <a16:creationId xmlns:a16="http://schemas.microsoft.com/office/drawing/2014/main" id="{E5F8B103-E83A-8949-9378-F6B800464DCA}"/>
                </a:ext>
              </a:extLst>
            </p:cNvPr>
            <p:cNvSpPr>
              <a:spLocks noChangeAspect="1"/>
            </p:cNvSpPr>
            <p:nvPr/>
          </p:nvSpPr>
          <p:spPr>
            <a:xfrm>
              <a:off x="1565158" y="2274838"/>
              <a:ext cx="487680" cy="487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5" name="Freeform 4">
              <a:extLst>
                <a:ext uri="{FF2B5EF4-FFF2-40B4-BE49-F238E27FC236}">
                  <a16:creationId xmlns:a16="http://schemas.microsoft.com/office/drawing/2014/main" id="{CF5B646C-916C-824A-BF7A-18CE9141BD53}"/>
                </a:ext>
              </a:extLst>
            </p:cNvPr>
            <p:cNvSpPr/>
            <p:nvPr/>
          </p:nvSpPr>
          <p:spPr>
            <a:xfrm rot="18439243">
              <a:off x="1671122" y="2415243"/>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6" name="Group 5">
            <a:extLst>
              <a:ext uri="{FF2B5EF4-FFF2-40B4-BE49-F238E27FC236}">
                <a16:creationId xmlns:a16="http://schemas.microsoft.com/office/drawing/2014/main" id="{181D731C-F1ED-914D-AC65-791D565061F2}"/>
              </a:ext>
            </a:extLst>
          </p:cNvPr>
          <p:cNvGrpSpPr/>
          <p:nvPr/>
        </p:nvGrpSpPr>
        <p:grpSpPr>
          <a:xfrm>
            <a:off x="2337385" y="3317680"/>
            <a:ext cx="487680" cy="487680"/>
            <a:chOff x="1565158" y="3019117"/>
            <a:chExt cx="487680" cy="487680"/>
          </a:xfrm>
        </p:grpSpPr>
        <p:sp>
          <p:nvSpPr>
            <p:cNvPr id="7" name="Oval 6">
              <a:extLst>
                <a:ext uri="{FF2B5EF4-FFF2-40B4-BE49-F238E27FC236}">
                  <a16:creationId xmlns:a16="http://schemas.microsoft.com/office/drawing/2014/main" id="{03E172E9-8186-4C4F-A295-0E052B1C4C23}"/>
                </a:ext>
              </a:extLst>
            </p:cNvPr>
            <p:cNvSpPr>
              <a:spLocks noChangeAspect="1"/>
            </p:cNvSpPr>
            <p:nvPr/>
          </p:nvSpPr>
          <p:spPr>
            <a:xfrm>
              <a:off x="1565158" y="301911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8" name="Freeform 7">
              <a:extLst>
                <a:ext uri="{FF2B5EF4-FFF2-40B4-BE49-F238E27FC236}">
                  <a16:creationId xmlns:a16="http://schemas.microsoft.com/office/drawing/2014/main" id="{9D19D853-DA2B-DF46-A9D6-49FBC3B8B92A}"/>
                </a:ext>
              </a:extLst>
            </p:cNvPr>
            <p:cNvSpPr/>
            <p:nvPr/>
          </p:nvSpPr>
          <p:spPr>
            <a:xfrm rot="18439243">
              <a:off x="1671122" y="3159522"/>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grpSp>
        <p:nvGrpSpPr>
          <p:cNvPr id="9" name="Group 8">
            <a:extLst>
              <a:ext uri="{FF2B5EF4-FFF2-40B4-BE49-F238E27FC236}">
                <a16:creationId xmlns:a16="http://schemas.microsoft.com/office/drawing/2014/main" id="{9978BF38-31DB-5B44-9B58-A530034B7D1B}"/>
              </a:ext>
            </a:extLst>
          </p:cNvPr>
          <p:cNvGrpSpPr/>
          <p:nvPr/>
        </p:nvGrpSpPr>
        <p:grpSpPr>
          <a:xfrm>
            <a:off x="2337385" y="4289321"/>
            <a:ext cx="487680" cy="487680"/>
            <a:chOff x="1565158" y="3880354"/>
            <a:chExt cx="487680" cy="487680"/>
          </a:xfrm>
        </p:grpSpPr>
        <p:sp>
          <p:nvSpPr>
            <p:cNvPr id="10" name="Oval 9">
              <a:extLst>
                <a:ext uri="{FF2B5EF4-FFF2-40B4-BE49-F238E27FC236}">
                  <a16:creationId xmlns:a16="http://schemas.microsoft.com/office/drawing/2014/main" id="{1AF7EE2C-D70C-F14D-99AF-FF84BA84E6B3}"/>
                </a:ext>
              </a:extLst>
            </p:cNvPr>
            <p:cNvSpPr>
              <a:spLocks noChangeAspect="1"/>
            </p:cNvSpPr>
            <p:nvPr/>
          </p:nvSpPr>
          <p:spPr>
            <a:xfrm>
              <a:off x="1565158" y="3880354"/>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sp>
          <p:nvSpPr>
            <p:cNvPr id="11" name="Freeform 10">
              <a:extLst>
                <a:ext uri="{FF2B5EF4-FFF2-40B4-BE49-F238E27FC236}">
                  <a16:creationId xmlns:a16="http://schemas.microsoft.com/office/drawing/2014/main" id="{D61FF7A6-6397-0242-B6AD-49FC334EE533}"/>
                </a:ext>
              </a:extLst>
            </p:cNvPr>
            <p:cNvSpPr/>
            <p:nvPr/>
          </p:nvSpPr>
          <p:spPr>
            <a:xfrm rot="18439243">
              <a:off x="1671122" y="4020759"/>
              <a:ext cx="275752" cy="125041"/>
            </a:xfrm>
            <a:custGeom>
              <a:avLst/>
              <a:gdLst>
                <a:gd name="connsiteX0" fmla="*/ 0 w 3744468"/>
                <a:gd name="connsiteY0" fmla="*/ 0 h 896112"/>
                <a:gd name="connsiteX1" fmla="*/ 0 w 3744468"/>
                <a:gd name="connsiteY1" fmla="*/ 896112 h 896112"/>
                <a:gd name="connsiteX2" fmla="*/ 3744468 w 3744468"/>
                <a:gd name="connsiteY2" fmla="*/ 896112 h 896112"/>
              </a:gdLst>
              <a:ahLst/>
              <a:cxnLst>
                <a:cxn ang="0">
                  <a:pos x="connsiteX0" y="connsiteY0"/>
                </a:cxn>
                <a:cxn ang="0">
                  <a:pos x="connsiteX1" y="connsiteY1"/>
                </a:cxn>
                <a:cxn ang="0">
                  <a:pos x="connsiteX2" y="connsiteY2"/>
                </a:cxn>
              </a:cxnLst>
              <a:rect l="l" t="t" r="r" b="b"/>
              <a:pathLst>
                <a:path w="3744468" h="896112">
                  <a:moveTo>
                    <a:pt x="0" y="0"/>
                  </a:moveTo>
                  <a:lnTo>
                    <a:pt x="0" y="896112"/>
                  </a:lnTo>
                  <a:lnTo>
                    <a:pt x="3744468" y="896112"/>
                  </a:lnTo>
                </a:path>
              </a:pathLst>
            </a:custGeom>
            <a:noFill/>
            <a:ln w="28575">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Open Sans Regular" charset="0"/>
              </a:endParaRPr>
            </a:p>
          </p:txBody>
        </p:sp>
      </p:grpSp>
      <p:sp>
        <p:nvSpPr>
          <p:cNvPr id="12" name="TextBox 11">
            <a:extLst>
              <a:ext uri="{FF2B5EF4-FFF2-40B4-BE49-F238E27FC236}">
                <a16:creationId xmlns:a16="http://schemas.microsoft.com/office/drawing/2014/main" id="{592C1B5E-A998-DE4B-A4E4-40A5F8DAAE42}"/>
              </a:ext>
            </a:extLst>
          </p:cNvPr>
          <p:cNvSpPr txBox="1"/>
          <p:nvPr/>
        </p:nvSpPr>
        <p:spPr>
          <a:xfrm>
            <a:off x="4375034" y="907716"/>
            <a:ext cx="3441968" cy="646331"/>
          </a:xfrm>
          <a:prstGeom prst="rect">
            <a:avLst/>
          </a:prstGeom>
          <a:noFill/>
        </p:spPr>
        <p:txBody>
          <a:bodyPr wrap="none" rtlCol="0">
            <a:spAutoFit/>
          </a:bodyPr>
          <a:lstStyle/>
          <a:p>
            <a:pPr algn="ctr"/>
            <a:r>
              <a:rPr lang="en-US" sz="3600" b="1" i="1" dirty="0"/>
              <a:t>Why non-HL7?</a:t>
            </a:r>
          </a:p>
        </p:txBody>
      </p:sp>
    </p:spTree>
    <p:extLst>
      <p:ext uri="{BB962C8B-B14F-4D97-AF65-F5344CB8AC3E}">
        <p14:creationId xmlns:p14="http://schemas.microsoft.com/office/powerpoint/2010/main" val="32166318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171232" y="907716"/>
            <a:ext cx="5849679"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Iguana can integrate with any data format</a:t>
            </a:r>
          </a:p>
        </p:txBody>
      </p:sp>
      <p:sp>
        <p:nvSpPr>
          <p:cNvPr id="3" name="TextBox 2">
            <a:extLst>
              <a:ext uri="{FF2B5EF4-FFF2-40B4-BE49-F238E27FC236}">
                <a16:creationId xmlns:a16="http://schemas.microsoft.com/office/drawing/2014/main" id="{839EDEE7-D15F-6947-932B-D987BF231F4D}"/>
              </a:ext>
            </a:extLst>
          </p:cNvPr>
          <p:cNvSpPr txBox="1"/>
          <p:nvPr/>
        </p:nvSpPr>
        <p:spPr>
          <a:xfrm>
            <a:off x="4280335" y="2231460"/>
            <a:ext cx="4740576" cy="3108543"/>
          </a:xfrm>
          <a:prstGeom prst="rect">
            <a:avLst/>
          </a:prstGeom>
          <a:noFill/>
        </p:spPr>
        <p:txBody>
          <a:bodyPr wrap="square" rtlCol="0">
            <a:spAutoFit/>
          </a:bodyPr>
          <a:lstStyle/>
          <a:p>
            <a:r>
              <a:rPr lang="en-US" sz="2800" dirty="0"/>
              <a:t>Moving Data</a:t>
            </a:r>
          </a:p>
          <a:p>
            <a:endParaRPr lang="en-US" sz="2800" dirty="0"/>
          </a:p>
          <a:p>
            <a:r>
              <a:rPr lang="en-US" sz="2800" dirty="0"/>
              <a:t>Parsing</a:t>
            </a:r>
            <a:br>
              <a:rPr lang="en-US" sz="2800" dirty="0"/>
            </a:br>
            <a:endParaRPr lang="en-US" sz="2800" dirty="0"/>
          </a:p>
          <a:p>
            <a:r>
              <a:rPr lang="en-US" sz="2800" dirty="0"/>
              <a:t>Building Messages</a:t>
            </a:r>
          </a:p>
          <a:p>
            <a:endParaRPr lang="en-US" sz="2800" dirty="0"/>
          </a:p>
          <a:p>
            <a:r>
              <a:rPr lang="en-US" sz="2800" dirty="0"/>
              <a:t>Mapping</a:t>
            </a:r>
          </a:p>
        </p:txBody>
      </p:sp>
      <p:sp>
        <p:nvSpPr>
          <p:cNvPr id="4" name="Oval 3">
            <a:extLst>
              <a:ext uri="{FF2B5EF4-FFF2-40B4-BE49-F238E27FC236}">
                <a16:creationId xmlns:a16="http://schemas.microsoft.com/office/drawing/2014/main" id="{528E2E1A-A669-0F48-A017-6E8F136A670F}"/>
              </a:ext>
            </a:extLst>
          </p:cNvPr>
          <p:cNvSpPr>
            <a:spLocks noChangeAspect="1"/>
          </p:cNvSpPr>
          <p:nvPr/>
        </p:nvSpPr>
        <p:spPr>
          <a:xfrm>
            <a:off x="3403887" y="2259097"/>
            <a:ext cx="487680" cy="48768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5" name="Oval 4">
            <a:extLst>
              <a:ext uri="{FF2B5EF4-FFF2-40B4-BE49-F238E27FC236}">
                <a16:creationId xmlns:a16="http://schemas.microsoft.com/office/drawing/2014/main" id="{53EE5638-13DC-5D4A-ADEF-FAB5E0131FA5}"/>
              </a:ext>
            </a:extLst>
          </p:cNvPr>
          <p:cNvSpPr>
            <a:spLocks noChangeAspect="1"/>
          </p:cNvSpPr>
          <p:nvPr/>
        </p:nvSpPr>
        <p:spPr>
          <a:xfrm>
            <a:off x="3403887" y="3115938"/>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6" name="Oval 5">
            <a:extLst>
              <a:ext uri="{FF2B5EF4-FFF2-40B4-BE49-F238E27FC236}">
                <a16:creationId xmlns:a16="http://schemas.microsoft.com/office/drawing/2014/main" id="{C945F39F-C8BE-014E-B4A5-9863957C6102}"/>
              </a:ext>
            </a:extLst>
          </p:cNvPr>
          <p:cNvSpPr>
            <a:spLocks noChangeAspect="1"/>
          </p:cNvSpPr>
          <p:nvPr/>
        </p:nvSpPr>
        <p:spPr>
          <a:xfrm>
            <a:off x="3403887" y="3972779"/>
            <a:ext cx="487680" cy="4876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sp>
        <p:nvSpPr>
          <p:cNvPr id="7" name="Oval 6">
            <a:extLst>
              <a:ext uri="{FF2B5EF4-FFF2-40B4-BE49-F238E27FC236}">
                <a16:creationId xmlns:a16="http://schemas.microsoft.com/office/drawing/2014/main" id="{F80704A1-88A7-9645-90C5-537E1B622758}"/>
              </a:ext>
            </a:extLst>
          </p:cNvPr>
          <p:cNvSpPr>
            <a:spLocks noChangeAspect="1"/>
          </p:cNvSpPr>
          <p:nvPr/>
        </p:nvSpPr>
        <p:spPr>
          <a:xfrm>
            <a:off x="3403887" y="4829620"/>
            <a:ext cx="487680" cy="48768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13024926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15266" y="907716"/>
            <a:ext cx="496161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CDA can be integrated with Iguana</a:t>
            </a:r>
          </a:p>
        </p:txBody>
      </p:sp>
      <p:pic>
        <p:nvPicPr>
          <p:cNvPr id="4" name="Picture 3" descr="Icon&#10;&#10;Description automatically generated">
            <a:extLst>
              <a:ext uri="{FF2B5EF4-FFF2-40B4-BE49-F238E27FC236}">
                <a16:creationId xmlns:a16="http://schemas.microsoft.com/office/drawing/2014/main" id="{A5DA10BC-2C0C-1443-969B-9AA26B1F5A76}"/>
              </a:ext>
            </a:extLst>
          </p:cNvPr>
          <p:cNvPicPr>
            <a:picLocks noChangeAspect="1"/>
          </p:cNvPicPr>
          <p:nvPr/>
        </p:nvPicPr>
        <p:blipFill>
          <a:blip r:embed="rId3"/>
          <a:stretch>
            <a:fillRect/>
          </a:stretch>
        </p:blipFill>
        <p:spPr>
          <a:xfrm>
            <a:off x="4806950" y="3009900"/>
            <a:ext cx="2578100" cy="838200"/>
          </a:xfrm>
          <a:prstGeom prst="rect">
            <a:avLst/>
          </a:prstGeom>
        </p:spPr>
      </p:pic>
    </p:spTree>
    <p:extLst>
      <p:ext uri="{BB962C8B-B14F-4D97-AF65-F5344CB8AC3E}">
        <p14:creationId xmlns:p14="http://schemas.microsoft.com/office/powerpoint/2010/main" val="4264223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15266" y="907716"/>
            <a:ext cx="496161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CDA can be integrated with Iguana</a:t>
            </a:r>
          </a:p>
        </p:txBody>
      </p:sp>
      <p:sp>
        <p:nvSpPr>
          <p:cNvPr id="9" name="TextBox 8">
            <a:extLst>
              <a:ext uri="{FF2B5EF4-FFF2-40B4-BE49-F238E27FC236}">
                <a16:creationId xmlns:a16="http://schemas.microsoft.com/office/drawing/2014/main" id="{E727E3B2-0B6A-224B-9318-C60F327658BC}"/>
              </a:ext>
            </a:extLst>
          </p:cNvPr>
          <p:cNvSpPr txBox="1"/>
          <p:nvPr/>
        </p:nvSpPr>
        <p:spPr>
          <a:xfrm>
            <a:off x="4280335" y="2102507"/>
            <a:ext cx="4740576" cy="523220"/>
          </a:xfrm>
          <a:prstGeom prst="rect">
            <a:avLst/>
          </a:prstGeom>
          <a:noFill/>
        </p:spPr>
        <p:txBody>
          <a:bodyPr wrap="square" rtlCol="0">
            <a:spAutoFit/>
          </a:bodyPr>
          <a:lstStyle/>
          <a:p>
            <a:r>
              <a:rPr lang="en-US" sz="2800" dirty="0"/>
              <a:t>Sending Data</a:t>
            </a:r>
          </a:p>
        </p:txBody>
      </p:sp>
      <p:sp>
        <p:nvSpPr>
          <p:cNvPr id="10" name="Oval 9">
            <a:extLst>
              <a:ext uri="{FF2B5EF4-FFF2-40B4-BE49-F238E27FC236}">
                <a16:creationId xmlns:a16="http://schemas.microsoft.com/office/drawing/2014/main" id="{1F7C67C0-95C3-4749-8205-9459E8E5D88C}"/>
              </a:ext>
            </a:extLst>
          </p:cNvPr>
          <p:cNvSpPr>
            <a:spLocks noChangeAspect="1"/>
          </p:cNvSpPr>
          <p:nvPr/>
        </p:nvSpPr>
        <p:spPr>
          <a:xfrm>
            <a:off x="3403887" y="2130144"/>
            <a:ext cx="487680" cy="48768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18" name="TextBox 17">
            <a:extLst>
              <a:ext uri="{FF2B5EF4-FFF2-40B4-BE49-F238E27FC236}">
                <a16:creationId xmlns:a16="http://schemas.microsoft.com/office/drawing/2014/main" id="{8011AC3E-0B43-3946-BF03-CE22B9795140}"/>
              </a:ext>
            </a:extLst>
          </p:cNvPr>
          <p:cNvSpPr txBox="1"/>
          <p:nvPr/>
        </p:nvSpPr>
        <p:spPr>
          <a:xfrm>
            <a:off x="3174249" y="3849442"/>
            <a:ext cx="9166272" cy="523220"/>
          </a:xfrm>
          <a:prstGeom prst="rect">
            <a:avLst/>
          </a:prstGeom>
          <a:noFill/>
        </p:spPr>
        <p:txBody>
          <a:bodyPr wrap="square" rtlCol="0">
            <a:spAutoFit/>
          </a:bodyPr>
          <a:lstStyle/>
          <a:p>
            <a:r>
              <a:rPr lang="en-US" sz="2800" dirty="0"/>
              <a:t>HTTP    LLP    SFTP    Database</a:t>
            </a:r>
          </a:p>
        </p:txBody>
      </p:sp>
    </p:spTree>
    <p:extLst>
      <p:ext uri="{BB962C8B-B14F-4D97-AF65-F5344CB8AC3E}">
        <p14:creationId xmlns:p14="http://schemas.microsoft.com/office/powerpoint/2010/main" val="305251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0F1F1-D257-3649-8110-E9F6C64D1F91}"/>
              </a:ext>
            </a:extLst>
          </p:cNvPr>
          <p:cNvSpPr txBox="1"/>
          <p:nvPr/>
        </p:nvSpPr>
        <p:spPr>
          <a:xfrm>
            <a:off x="3615266" y="907716"/>
            <a:ext cx="4961616" cy="1131848"/>
          </a:xfrm>
          <a:prstGeom prst="rect">
            <a:avLst/>
          </a:prstGeom>
          <a:noFill/>
        </p:spPr>
        <p:txBody>
          <a:bodyPr wrap="none" rtlCol="0">
            <a:spAutoFit/>
          </a:bodyPr>
          <a:lstStyle/>
          <a:p>
            <a:pPr algn="ctr"/>
            <a:r>
              <a:rPr lang="en-US" sz="3600" b="1" i="1" dirty="0"/>
              <a:t>Did You Know?</a:t>
            </a:r>
          </a:p>
          <a:p>
            <a:pPr algn="ctr">
              <a:lnSpc>
                <a:spcPct val="150000"/>
              </a:lnSpc>
            </a:pPr>
            <a:r>
              <a:rPr lang="en-US" sz="2400" dirty="0">
                <a:solidFill>
                  <a:schemeClr val="accent3"/>
                </a:solidFill>
              </a:rPr>
              <a:t>CDA can be integrated with Iguana</a:t>
            </a:r>
          </a:p>
        </p:txBody>
      </p:sp>
      <p:sp>
        <p:nvSpPr>
          <p:cNvPr id="9" name="TextBox 8">
            <a:extLst>
              <a:ext uri="{FF2B5EF4-FFF2-40B4-BE49-F238E27FC236}">
                <a16:creationId xmlns:a16="http://schemas.microsoft.com/office/drawing/2014/main" id="{E727E3B2-0B6A-224B-9318-C60F327658BC}"/>
              </a:ext>
            </a:extLst>
          </p:cNvPr>
          <p:cNvSpPr txBox="1"/>
          <p:nvPr/>
        </p:nvSpPr>
        <p:spPr>
          <a:xfrm>
            <a:off x="4280335" y="2102507"/>
            <a:ext cx="4740576" cy="954107"/>
          </a:xfrm>
          <a:prstGeom prst="rect">
            <a:avLst/>
          </a:prstGeom>
          <a:noFill/>
        </p:spPr>
        <p:txBody>
          <a:bodyPr wrap="square" rtlCol="0">
            <a:spAutoFit/>
          </a:bodyPr>
          <a:lstStyle/>
          <a:p>
            <a:r>
              <a:rPr lang="en-US" sz="2800" dirty="0"/>
              <a:t>Parsing</a:t>
            </a:r>
            <a:br>
              <a:rPr lang="en-US" sz="2800" dirty="0"/>
            </a:br>
            <a:endParaRPr lang="en-US" sz="2800" dirty="0"/>
          </a:p>
        </p:txBody>
      </p:sp>
      <p:sp>
        <p:nvSpPr>
          <p:cNvPr id="11" name="Oval 10">
            <a:extLst>
              <a:ext uri="{FF2B5EF4-FFF2-40B4-BE49-F238E27FC236}">
                <a16:creationId xmlns:a16="http://schemas.microsoft.com/office/drawing/2014/main" id="{46887CC2-183E-EB42-B6CF-BA22FD3EAB2E}"/>
              </a:ext>
            </a:extLst>
          </p:cNvPr>
          <p:cNvSpPr>
            <a:spLocks noChangeAspect="1"/>
          </p:cNvSpPr>
          <p:nvPr/>
        </p:nvSpPr>
        <p:spPr>
          <a:xfrm>
            <a:off x="3371426" y="2102507"/>
            <a:ext cx="487680" cy="487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pic>
        <p:nvPicPr>
          <p:cNvPr id="4" name="Picture 3" descr="Text&#10;&#10;Description automatically generated">
            <a:extLst>
              <a:ext uri="{FF2B5EF4-FFF2-40B4-BE49-F238E27FC236}">
                <a16:creationId xmlns:a16="http://schemas.microsoft.com/office/drawing/2014/main" id="{16E7659F-856E-0345-A6F5-479686754620}"/>
              </a:ext>
            </a:extLst>
          </p:cNvPr>
          <p:cNvPicPr>
            <a:picLocks noChangeAspect="1"/>
          </p:cNvPicPr>
          <p:nvPr/>
        </p:nvPicPr>
        <p:blipFill>
          <a:blip r:embed="rId3"/>
          <a:stretch>
            <a:fillRect/>
          </a:stretch>
        </p:blipFill>
        <p:spPr>
          <a:xfrm>
            <a:off x="4019550" y="3429000"/>
            <a:ext cx="4152900" cy="1066800"/>
          </a:xfrm>
          <a:prstGeom prst="rect">
            <a:avLst/>
          </a:prstGeom>
        </p:spPr>
      </p:pic>
    </p:spTree>
    <p:extLst>
      <p:ext uri="{BB962C8B-B14F-4D97-AF65-F5344CB8AC3E}">
        <p14:creationId xmlns:p14="http://schemas.microsoft.com/office/powerpoint/2010/main" val="2342865739"/>
      </p:ext>
    </p:extLst>
  </p:cSld>
  <p:clrMapOvr>
    <a:masterClrMapping/>
  </p:clrMapOvr>
</p:sld>
</file>

<file path=ppt/theme/theme1.xml><?xml version="1.0" encoding="utf-8"?>
<a:theme xmlns:a="http://schemas.openxmlformats.org/drawingml/2006/main" name="Company (iNTERFACEWARE)">
  <a:themeElements>
    <a:clrScheme name="iNTERFACEWARE - Blue">
      <a:dk1>
        <a:srgbClr val="414042"/>
      </a:dk1>
      <a:lt1>
        <a:srgbClr val="FFFFFF"/>
      </a:lt1>
      <a:dk2>
        <a:srgbClr val="26588D"/>
      </a:dk2>
      <a:lt2>
        <a:srgbClr val="26588D"/>
      </a:lt2>
      <a:accent1>
        <a:srgbClr val="4AB1E4"/>
      </a:accent1>
      <a:accent2>
        <a:srgbClr val="00A7E3"/>
      </a:accent2>
      <a:accent3>
        <a:srgbClr val="0089CF"/>
      </a:accent3>
      <a:accent4>
        <a:srgbClr val="006EB6"/>
      </a:accent4>
      <a:accent5>
        <a:srgbClr val="0064A7"/>
      </a:accent5>
      <a:accent6>
        <a:srgbClr val="26588D"/>
      </a:accent6>
      <a:hlink>
        <a:srgbClr val="752A9E"/>
      </a:hlink>
      <a:folHlink>
        <a:srgbClr val="4EB2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16445</TotalTime>
  <Words>8075</Words>
  <Application>Microsoft Macintosh PowerPoint</Application>
  <PresentationFormat>Widescreen</PresentationFormat>
  <Paragraphs>791</Paragraphs>
  <Slides>119</Slides>
  <Notes>119</Notes>
  <HiddenSlides>8</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119</vt:i4>
      </vt:variant>
    </vt:vector>
  </HeadingPairs>
  <TitlesOfParts>
    <vt:vector size="123" baseType="lpstr">
      <vt:lpstr>Arial</vt:lpstr>
      <vt:lpstr>Calibri</vt:lpstr>
      <vt:lpstr>Open Sans Regular</vt:lpstr>
      <vt:lpstr>Company (iNTERFACEWARE)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Leung</dc:creator>
  <cp:lastModifiedBy>Obner Usi</cp:lastModifiedBy>
  <cp:revision>17</cp:revision>
  <dcterms:created xsi:type="dcterms:W3CDTF">2016-02-29T17:13:56Z</dcterms:created>
  <dcterms:modified xsi:type="dcterms:W3CDTF">2021-11-01T19:52:03Z</dcterms:modified>
</cp:coreProperties>
</file>